
<file path=[Content_Types].xml><?xml version="1.0" encoding="utf-8"?>
<Types xmlns="http://schemas.openxmlformats.org/package/2006/content-types">
  <Default Extension="rels" ContentType="application/vnd.openxmlformats-package.relationships+xml"/>
  <Default Extension="xml" ContentType="application/vnd.openxmlformats-officedocument.presentationml.slideLayout+xml"/>
  <Override PartName="/ppt/slides/slide9.xml" ContentType="application/vnd.openxmlformats-officedocument.presentationml.slide+xml"/>
  <Override PartName="/docProps/app.xml" ContentType="application/vnd.openxmlformats-officedocument.extended-properties+xml"/>
  <Default Extension="png" ContentType="image/png"/>
  <Override PartName="/ppt/slides/slide13.xml" ContentType="application/vnd.openxmlformats-officedocument.presentationml.slide+xml"/>
  <Override PartName="/ppt/theme/theme3.xml" ContentType="application/vnd.openxmlformats-officedocument.theme+xml"/>
  <Override PartName="/ppt/theme/theme7.xml" ContentType="application/vnd.openxmlformats-officedocument.theme+xml"/>
  <Override PartName="/ppt/slideMasters/slideMaster6.xml" ContentType="application/vnd.openxmlformats-officedocument.presentationml.slideMaster+xml"/>
  <Override PartName="/ppt/slides/slide6.xml" ContentType="application/vnd.openxmlformats-officedocument.presentationml.slide+xml"/>
  <Override PartName="/ppt/slides/slide15.xml" ContentType="application/vnd.openxmlformats-officedocument.presentationml.slide+xml"/>
  <Override PartName="/ppt/tableStyles.xml" ContentType="application/vnd.openxmlformats-officedocument.presentationml.tableStyles+xml"/>
  <Override PartName="/ppt/slides/slide4.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4.xml" ContentType="application/vnd.openxmlformats-officedocument.presentationml.slide+xml"/>
  <Default Extension="wmv" ContentType="video/x-ms-wmv"/>
  <Override PartName="/ppt/slides/slide10.xml" ContentType="application/vnd.openxmlformats-officedocument.presentationml.slide+xml"/>
  <Override PartName="/ppt/slides/slide11.xml" ContentType="application/vnd.openxmlformats-officedocument.presentationml.slide+xml"/>
  <Override PartName="/ppt/theme/theme5.xml" ContentType="application/vnd.openxmlformats-officedocument.theme+xml"/>
  <Override PartName="/ppt/theme/theme6.xml" ContentType="application/vnd.openxmlformats-officedocument.theme+xml"/>
  <Default Extension="jpg" ContentType="image/jpeg"/>
  <Override PartName="/ppt/slideMasters/slideMaster5.xml" ContentType="application/vnd.openxmlformats-officedocument.presentationml.slideMaster+xml"/>
  <Override PartName="/ppt/theme/theme2.xml" ContentType="application/vnd.openxmlformats-officedocument.theme+xml"/>
  <Override PartName="/ppt/theme/theme8.xml" ContentType="application/vnd.openxmlformats-officedocument.theme+xml"/>
  <Override PartName="/docProps/core.xml" ContentType="application/vnd.openxmlformats-package.core-properties+xml"/>
  <Default Extension="wdp" ContentType="image/vnd.ms-photo"/>
  <Override PartName="/ppt/notesMasters/notesMaster1.xml" ContentType="application/vnd.openxmlformats-officedocument.presentationml.notesMaster+xml"/>
  <Override PartName="/ppt/slides/slide3.xml" ContentType="application/vnd.openxmlformats-officedocument.presentationml.slide+xml"/>
  <Override PartName="/ppt/presentation.xml" ContentType="application/vnd.openxmlformats-officedocument.presentationml.presentation.main+xml"/>
  <Override PartName="/ppt/slides/slide8.xml" ContentType="application/vnd.openxmlformats-officedocument.presentationml.slide+xml"/>
  <Override PartName="/ppt/handoutMasters/handoutMaster1.xml" ContentType="application/vnd.openxmlformats-officedocument.presentationml.handoutMaster+xml"/>
  <Override PartName="/ppt/slideMasters/slideMaster1.xml" ContentType="application/vnd.openxmlformats-officedocument.presentationml.slideMaster+xml"/>
  <Override PartName="/ppt/slideMasters/slideMaster4.xml" ContentType="application/vnd.openxmlformats-officedocument.presentationml.slideMaster+xml"/>
  <Override PartName="/ppt/slides/slide7.xml" ContentType="application/vnd.openxmlformats-officedocument.presentationml.slide+xml"/>
  <Override PartName="/ppt/theme/theme1.xml" ContentType="application/vnd.openxmlformats-officedocument.theme+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theme/theme4.xml" ContentType="application/vnd.openxmlformats-officedocument.theme+xml"/>
  <Override PartName="/ppt/slides/slide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slides/slide2.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3" r:id="rId2"/>
    <p:sldMasterId id="2147483701" r:id="rId3"/>
    <p:sldMasterId id="2147483703" r:id="rId4"/>
    <p:sldMasterId id="2147483705" r:id="rId5"/>
    <p:sldMasterId id="2147483709" r:id="rId6"/>
  </p:sldMasterIdLst>
  <p:notesMasterIdLst>
    <p:notesMasterId r:id="rId22"/>
  </p:notesMasterIdLst>
  <p:handoutMasterIdLst>
    <p:handoutMasterId r:id="rId23"/>
  </p:handoutMasterIdLst>
  <p:sldIdLst>
    <p:sldId id="256" r:id="rId7"/>
    <p:sldId id="299" r:id="rId8"/>
    <p:sldId id="308" r:id="rId9"/>
    <p:sldId id="331" r:id="rId10"/>
    <p:sldId id="333" r:id="rId11"/>
    <p:sldId id="339" r:id="rId12"/>
    <p:sldId id="327" r:id="rId13"/>
    <p:sldId id="332" r:id="rId14"/>
    <p:sldId id="335" r:id="rId15"/>
    <p:sldId id="336" r:id="rId16"/>
    <p:sldId id="337" r:id="rId17"/>
    <p:sldId id="311" r:id="rId18"/>
    <p:sldId id="338" r:id="rId19"/>
    <p:sldId id="306" r:id="rId20"/>
    <p:sldId id="31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140777"/>
    <a:srgbClr val="5FBCEB"/>
    <a:srgbClr val="F3B7B7"/>
    <a:srgbClr val="251F35"/>
    <a:srgbClr val="0916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860" autoAdjust="0"/>
    <p:restoredTop sz="94660"/>
  </p:normalViewPr>
  <p:slideViewPr>
    <p:cSldViewPr>
      <p:cViewPr>
        <p:scale>
          <a:sx n="66" d="100"/>
          <a:sy n="66" d="100"/>
        </p:scale>
        <p:origin x="-114" y="76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5FCF21A-AB3F-4343-8873-62AC1DF8EFE2}" type="datetimeFigureOut">
              <a:rPr lang="en-US" smtClean="0"/>
              <a:t>4/23/2019</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41F902D-40F3-47AB-B2EB-3F8AC721439B}" type="slidenum">
              <a:rPr lang="en-US" smtClean="0"/>
              <a:t>‹#›</a:t>
            </a:fld>
            <a:endParaRPr lang="en-US" dirty="0"/>
          </a:p>
        </p:txBody>
      </p:sp>
    </p:spTree>
    <p:extLst>
      <p:ext uri="{BB962C8B-B14F-4D97-AF65-F5344CB8AC3E}">
        <p14:creationId xmlns:p14="http://schemas.microsoft.com/office/powerpoint/2010/main" val="49360088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C9EBD4-424E-43FA-8376-3A97F525CC1E}" type="datetimeFigureOut">
              <a:rPr lang="en-US" smtClean="0"/>
              <a:t>4/23/2019</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4CCE31-D0AE-42F7-AB38-DDE4EF98D242}" type="slidenum">
              <a:rPr lang="en-US" smtClean="0"/>
              <a:t>‹#›</a:t>
            </a:fld>
            <a:endParaRPr lang="en-US" dirty="0"/>
          </a:p>
        </p:txBody>
      </p:sp>
    </p:spTree>
    <p:extLst>
      <p:ext uri="{BB962C8B-B14F-4D97-AF65-F5344CB8AC3E}">
        <p14:creationId xmlns:p14="http://schemas.microsoft.com/office/powerpoint/2010/main" val="292488800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5.png"/><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8.png"/><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video" Target="../media/media4.wmv"/><Relationship Id="rId1" Type="http://schemas.microsoft.com/office/2007/relationships/media" Target="../media/media4.wmv"/><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16" name="box" hidden="1"/>
          <p:cNvSpPr/>
          <p:nvPr userDrawn="1"/>
        </p:nvSpPr>
        <p:spPr>
          <a:xfrm rot="10800000">
            <a:off x="12863" y="5240335"/>
            <a:ext cx="12192000" cy="1693865"/>
          </a:xfrm>
          <a:prstGeom prst="rect">
            <a:avLst/>
          </a:prstGeom>
          <a:gradFill flip="none" rotWithShape="1">
            <a:gsLst>
              <a:gs pos="69000">
                <a:schemeClr val="tx1">
                  <a:lumMod val="85000"/>
                  <a:lumOff val="15000"/>
                </a:schemeClr>
              </a:gs>
              <a:gs pos="99000">
                <a:schemeClr val="tx1">
                  <a:lumMod val="95000"/>
                  <a:lumOff val="5000"/>
                </a:schemeClr>
              </a:gs>
            </a:gsLst>
            <a:lin ang="5400000" scaled="0"/>
            <a:tileRect/>
          </a:gradFill>
          <a:ln>
            <a:no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91426" tIns="45714" rIns="91426" bIns="45714" rtlCol="0" anchor="ctr"/>
          <a:lstStyle/>
          <a:p>
            <a:pPr algn="ctr"/>
            <a:endParaRPr lang="en-US" sz="1800"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0C247432-1F92-4A68-A869-C28BBC8078FB}" type="datetime1">
              <a:rPr lang="en-US" smtClean="0"/>
              <a:t>4/23/2019</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FD99AA8B-2E7A-4BBC-8FDE-CA7CF71DD330}" type="slidenum">
              <a:rPr lang="en-US" smtClean="0"/>
              <a:t>‹#›</a:t>
            </a:fld>
            <a:endParaRPr lang="en-US" dirty="0"/>
          </a:p>
        </p:txBody>
      </p:sp>
      <p:sp>
        <p:nvSpPr>
          <p:cNvPr id="2" name="Title 1"/>
          <p:cNvSpPr>
            <a:spLocks noGrp="1"/>
          </p:cNvSpPr>
          <p:nvPr>
            <p:ph type="ctrTitle"/>
          </p:nvPr>
        </p:nvSpPr>
        <p:spPr>
          <a:xfrm>
            <a:off x="-1" y="5598215"/>
            <a:ext cx="10363200" cy="586135"/>
          </a:xfrm>
        </p:spPr>
        <p:txBody>
          <a:bodyPr anchor="b">
            <a:normAutofit/>
          </a:bodyPr>
          <a:lstStyle>
            <a:lvl1pPr algn="l">
              <a:defRPr sz="3200">
                <a:solidFill>
                  <a:schemeClr val="accent5">
                    <a:lumMod val="75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0" y="6172200"/>
            <a:ext cx="8534400" cy="685800"/>
          </a:xfrm>
        </p:spPr>
        <p:txBody>
          <a:bodyPr>
            <a:normAutofit/>
          </a:bodyPr>
          <a:lstStyle>
            <a:lvl1pPr marL="0" indent="0" algn="l">
              <a:buNone/>
              <a:defRPr sz="2400">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7" name="identity_recognition_PP.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duotone>
              <a:schemeClr val="bg2">
                <a:shade val="45000"/>
                <a:satMod val="135000"/>
              </a:schemeClr>
              <a:prstClr val="white"/>
            </a:duotone>
            <a:lum bright="-23000" contrast="2000"/>
          </a:blip>
          <a:stretch>
            <a:fillRect/>
          </a:stretch>
        </p:blipFill>
        <p:spPr>
          <a:xfrm>
            <a:off x="0" y="228600"/>
            <a:ext cx="12192000" cy="5143500"/>
          </a:xfrm>
          <a:prstGeom prst="rect">
            <a:avLst/>
          </a:prstGeom>
        </p:spPr>
      </p:pic>
      <p:sp>
        <p:nvSpPr>
          <p:cNvPr id="9" name="Rectangle 8"/>
          <p:cNvSpPr/>
          <p:nvPr userDrawn="1"/>
        </p:nvSpPr>
        <p:spPr>
          <a:xfrm>
            <a:off x="-98855" y="5372099"/>
            <a:ext cx="12411677" cy="126658"/>
          </a:xfrm>
          <a:prstGeom prst="rect">
            <a:avLst/>
          </a:prstGeom>
          <a:gradFill flip="none" rotWithShape="1">
            <a:gsLst>
              <a:gs pos="0">
                <a:schemeClr val="accent5">
                  <a:lumMod val="50000"/>
                </a:schemeClr>
              </a:gs>
              <a:gs pos="80000">
                <a:schemeClr val="accent5">
                  <a:lumMod val="75000"/>
                </a:schemeClr>
              </a:gs>
              <a:gs pos="100000">
                <a:schemeClr val="accent5">
                  <a:lumMod val="75000"/>
                </a:schemeClr>
              </a:gs>
            </a:gsLst>
            <a:lin ang="5400000" scaled="1"/>
            <a:tileRec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1800" dirty="0"/>
          </a:p>
        </p:txBody>
      </p:sp>
      <p:sp>
        <p:nvSpPr>
          <p:cNvPr id="11" name="Rectangle 10"/>
          <p:cNvSpPr/>
          <p:nvPr userDrawn="1"/>
        </p:nvSpPr>
        <p:spPr>
          <a:xfrm>
            <a:off x="606855" y="5456022"/>
            <a:ext cx="11705968" cy="133350"/>
          </a:xfrm>
          <a:custGeom>
            <a:avLst/>
            <a:gdLst>
              <a:gd name="connsiteX0" fmla="*/ 0 w 8458200"/>
              <a:gd name="connsiteY0" fmla="*/ 0 h 133350"/>
              <a:gd name="connsiteX1" fmla="*/ 8458200 w 8458200"/>
              <a:gd name="connsiteY1" fmla="*/ 0 h 133350"/>
              <a:gd name="connsiteX2" fmla="*/ 8458200 w 8458200"/>
              <a:gd name="connsiteY2" fmla="*/ 133350 h 133350"/>
              <a:gd name="connsiteX3" fmla="*/ 0 w 8458200"/>
              <a:gd name="connsiteY3" fmla="*/ 133350 h 133350"/>
              <a:gd name="connsiteX4" fmla="*/ 0 w 8458200"/>
              <a:gd name="connsiteY4" fmla="*/ 0 h 133350"/>
              <a:gd name="connsiteX0" fmla="*/ 0 w 8779476"/>
              <a:gd name="connsiteY0" fmla="*/ 0 h 133350"/>
              <a:gd name="connsiteX1" fmla="*/ 8779476 w 8779476"/>
              <a:gd name="connsiteY1" fmla="*/ 0 h 133350"/>
              <a:gd name="connsiteX2" fmla="*/ 8779476 w 8779476"/>
              <a:gd name="connsiteY2" fmla="*/ 133350 h 133350"/>
              <a:gd name="connsiteX3" fmla="*/ 321276 w 8779476"/>
              <a:gd name="connsiteY3" fmla="*/ 133350 h 133350"/>
              <a:gd name="connsiteX4" fmla="*/ 0 w 8779476"/>
              <a:gd name="connsiteY4" fmla="*/ 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9476" h="133350">
                <a:moveTo>
                  <a:pt x="0" y="0"/>
                </a:moveTo>
                <a:lnTo>
                  <a:pt x="8779476" y="0"/>
                </a:lnTo>
                <a:lnTo>
                  <a:pt x="8779476" y="133350"/>
                </a:lnTo>
                <a:lnTo>
                  <a:pt x="321276" y="133350"/>
                </a:lnTo>
                <a:lnTo>
                  <a:pt x="0" y="0"/>
                </a:ln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1800" dirty="0"/>
          </a:p>
        </p:txBody>
      </p:sp>
      <p:sp>
        <p:nvSpPr>
          <p:cNvPr id="12" name="Rectangle 11"/>
          <p:cNvSpPr/>
          <p:nvPr userDrawn="1"/>
        </p:nvSpPr>
        <p:spPr>
          <a:xfrm rot="10800000">
            <a:off x="-118077" y="-13609"/>
            <a:ext cx="12411677" cy="126658"/>
          </a:xfrm>
          <a:prstGeom prst="rect">
            <a:avLst/>
          </a:prstGeom>
          <a:gradFill flip="none" rotWithShape="1">
            <a:gsLst>
              <a:gs pos="0">
                <a:schemeClr val="accent5">
                  <a:lumMod val="50000"/>
                </a:schemeClr>
              </a:gs>
              <a:gs pos="80000">
                <a:schemeClr val="accent5">
                  <a:lumMod val="75000"/>
                </a:schemeClr>
              </a:gs>
              <a:gs pos="100000">
                <a:schemeClr val="accent5">
                  <a:lumMod val="75000"/>
                </a:schemeClr>
              </a:gs>
            </a:gsLst>
            <a:lin ang="5400000" scaled="1"/>
            <a:tileRec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1800" dirty="0"/>
          </a:p>
        </p:txBody>
      </p:sp>
      <p:sp>
        <p:nvSpPr>
          <p:cNvPr id="13" name="Rectangle 10"/>
          <p:cNvSpPr/>
          <p:nvPr userDrawn="1"/>
        </p:nvSpPr>
        <p:spPr>
          <a:xfrm rot="10800000">
            <a:off x="-77164" y="105269"/>
            <a:ext cx="12346328" cy="123331"/>
          </a:xfrm>
          <a:custGeom>
            <a:avLst/>
            <a:gdLst>
              <a:gd name="connsiteX0" fmla="*/ 0 w 8458200"/>
              <a:gd name="connsiteY0" fmla="*/ 0 h 133350"/>
              <a:gd name="connsiteX1" fmla="*/ 8458200 w 8458200"/>
              <a:gd name="connsiteY1" fmla="*/ 0 h 133350"/>
              <a:gd name="connsiteX2" fmla="*/ 8458200 w 8458200"/>
              <a:gd name="connsiteY2" fmla="*/ 133350 h 133350"/>
              <a:gd name="connsiteX3" fmla="*/ 0 w 8458200"/>
              <a:gd name="connsiteY3" fmla="*/ 133350 h 133350"/>
              <a:gd name="connsiteX4" fmla="*/ 0 w 8458200"/>
              <a:gd name="connsiteY4" fmla="*/ 0 h 133350"/>
              <a:gd name="connsiteX0" fmla="*/ 0 w 8779476"/>
              <a:gd name="connsiteY0" fmla="*/ 0 h 133350"/>
              <a:gd name="connsiteX1" fmla="*/ 8779476 w 8779476"/>
              <a:gd name="connsiteY1" fmla="*/ 0 h 133350"/>
              <a:gd name="connsiteX2" fmla="*/ 8779476 w 8779476"/>
              <a:gd name="connsiteY2" fmla="*/ 133350 h 133350"/>
              <a:gd name="connsiteX3" fmla="*/ 321276 w 8779476"/>
              <a:gd name="connsiteY3" fmla="*/ 133350 h 133350"/>
              <a:gd name="connsiteX4" fmla="*/ 0 w 8779476"/>
              <a:gd name="connsiteY4" fmla="*/ 0 h 133350"/>
              <a:gd name="connsiteX0" fmla="*/ 2815 w 8782291"/>
              <a:gd name="connsiteY0" fmla="*/ 0 h 133350"/>
              <a:gd name="connsiteX1" fmla="*/ 8782291 w 8782291"/>
              <a:gd name="connsiteY1" fmla="*/ 0 h 133350"/>
              <a:gd name="connsiteX2" fmla="*/ 8782291 w 8782291"/>
              <a:gd name="connsiteY2" fmla="*/ 133350 h 133350"/>
              <a:gd name="connsiteX3" fmla="*/ 0 w 8782291"/>
              <a:gd name="connsiteY3" fmla="*/ 133350 h 133350"/>
              <a:gd name="connsiteX4" fmla="*/ 2815 w 8782291"/>
              <a:gd name="connsiteY4" fmla="*/ 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2291" h="133350">
                <a:moveTo>
                  <a:pt x="2815" y="0"/>
                </a:moveTo>
                <a:lnTo>
                  <a:pt x="8782291" y="0"/>
                </a:lnTo>
                <a:lnTo>
                  <a:pt x="8782291" y="133350"/>
                </a:lnTo>
                <a:lnTo>
                  <a:pt x="0" y="133350"/>
                </a:lnTo>
                <a:cubicBezTo>
                  <a:pt x="938" y="88900"/>
                  <a:pt x="1877" y="44450"/>
                  <a:pt x="2815"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1800" dirty="0"/>
          </a:p>
        </p:txBody>
      </p:sp>
      <p:sp>
        <p:nvSpPr>
          <p:cNvPr id="10" name="Rectangle 9" hidden="1"/>
          <p:cNvSpPr/>
          <p:nvPr userDrawn="1"/>
        </p:nvSpPr>
        <p:spPr>
          <a:xfrm>
            <a:off x="0" y="228601"/>
            <a:ext cx="12192000" cy="5143499"/>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414796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64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D74DC7AB-D724-42F1-8656-31C90B53F499}" type="datetime1">
              <a:rPr lang="en-US" smtClean="0"/>
              <a:t>4/23/2019</a:t>
            </a:fld>
            <a:endParaRPr lang="en-US" dirty="0"/>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FD99AA8B-2E7A-4BBC-8FDE-CA7CF71DD330}" type="slidenum">
              <a:rPr lang="en-US" smtClean="0"/>
              <a:t>‹#›</a:t>
            </a:fld>
            <a:endParaRPr lang="en-US" dirty="0"/>
          </a:p>
        </p:txBody>
      </p:sp>
    </p:spTree>
    <p:extLst>
      <p:ext uri="{BB962C8B-B14F-4D97-AF65-F5344CB8AC3E}">
        <p14:creationId xmlns:p14="http://schemas.microsoft.com/office/powerpoint/2010/main" val="161463305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userDrawn="1"/>
        </p:nvSpPr>
        <p:spPr>
          <a:xfrm>
            <a:off x="0" y="0"/>
            <a:ext cx="5080000" cy="6858000"/>
          </a:xfrm>
          <a:prstGeom prst="rect">
            <a:avLst/>
          </a:prstGeom>
          <a:gradFill flip="none" rotWithShape="1">
            <a:gsLst>
              <a:gs pos="0">
                <a:schemeClr val="bg1">
                  <a:lumMod val="90000"/>
                  <a:alpha val="0"/>
                </a:schemeClr>
              </a:gs>
              <a:gs pos="95000">
                <a:schemeClr val="bg1">
                  <a:lumMod val="9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p:cNvSpPr/>
          <p:nvPr userDrawn="1"/>
        </p:nvSpPr>
        <p:spPr>
          <a:xfrm>
            <a:off x="-137484" y="-33094"/>
            <a:ext cx="12411677" cy="126658"/>
          </a:xfrm>
          <a:prstGeom prst="rect">
            <a:avLst/>
          </a:prstGeom>
          <a:gradFill flip="none" rotWithShape="1">
            <a:gsLst>
              <a:gs pos="0">
                <a:schemeClr val="accent5">
                  <a:lumMod val="50000"/>
                </a:schemeClr>
              </a:gs>
              <a:gs pos="80000">
                <a:schemeClr val="accent5">
                  <a:lumMod val="75000"/>
                </a:schemeClr>
              </a:gs>
              <a:gs pos="100000">
                <a:schemeClr val="accent5">
                  <a:lumMod val="75000"/>
                </a:schemeClr>
              </a:gs>
            </a:gsLst>
            <a:lin ang="5400000" scaled="1"/>
            <a:tileRec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1800" dirty="0"/>
          </a:p>
        </p:txBody>
      </p:sp>
      <p:sp>
        <p:nvSpPr>
          <p:cNvPr id="10" name="Rectangle 9"/>
          <p:cNvSpPr/>
          <p:nvPr userDrawn="1"/>
        </p:nvSpPr>
        <p:spPr>
          <a:xfrm flipV="1">
            <a:off x="-147759" y="6763247"/>
            <a:ext cx="12411677" cy="127931"/>
          </a:xfrm>
          <a:prstGeom prst="rect">
            <a:avLst/>
          </a:prstGeom>
          <a:gradFill flip="none" rotWithShape="1">
            <a:gsLst>
              <a:gs pos="0">
                <a:schemeClr val="accent5">
                  <a:lumMod val="50000"/>
                </a:schemeClr>
              </a:gs>
              <a:gs pos="80000">
                <a:schemeClr val="accent5">
                  <a:lumMod val="75000"/>
                </a:schemeClr>
              </a:gs>
              <a:gs pos="100000">
                <a:schemeClr val="accent5">
                  <a:lumMod val="75000"/>
                </a:schemeClr>
              </a:gs>
            </a:gsLst>
            <a:lin ang="5400000" scaled="1"/>
            <a:tileRec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737600" y="228600"/>
            <a:ext cx="3251200" cy="1162050"/>
          </a:xfrm>
        </p:spPr>
        <p:txBody>
          <a:bodyPr anchor="b"/>
          <a:lstStyle>
            <a:lvl1pPr algn="l">
              <a:defRPr sz="2000" b="1">
                <a:solidFill>
                  <a:schemeClr val="bg1">
                    <a:lumMod val="1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06400" y="609600"/>
            <a:ext cx="7518400" cy="4876800"/>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8737600" y="1390651"/>
            <a:ext cx="3251200" cy="48767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6DD32153-D34B-4878-A0F6-CD940CAFB934}" type="datetime1">
              <a:rPr lang="en-US" smtClean="0"/>
              <a:t>4/23/2019</a:t>
            </a:fld>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FD99AA8B-2E7A-4BBC-8FDE-CA7CF71DD330}" type="slidenum">
              <a:rPr lang="en-US" smtClean="0"/>
              <a:t>‹#›</a:t>
            </a:fld>
            <a:endParaRPr lang="en-US" dirty="0"/>
          </a:p>
        </p:txBody>
      </p:sp>
    </p:spTree>
    <p:extLst>
      <p:ext uri="{BB962C8B-B14F-4D97-AF65-F5344CB8AC3E}">
        <p14:creationId xmlns:p14="http://schemas.microsoft.com/office/powerpoint/2010/main" val="97224393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0" y="5562600"/>
            <a:ext cx="7315200" cy="566738"/>
          </a:xfrm>
        </p:spPr>
        <p:txBody>
          <a:bodyPr anchor="b"/>
          <a:lstStyle>
            <a:lvl1pPr algn="l">
              <a:defRPr sz="2000" b="1">
                <a:solidFill>
                  <a:schemeClr val="tx1">
                    <a:lumMod val="65000"/>
                    <a:lumOff val="35000"/>
                  </a:schemeClr>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406400" y="1981200"/>
            <a:ext cx="7315200" cy="3581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406400" y="6129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89B122CC-5E24-40A5-822B-E5D761957513}" type="datetime1">
              <a:rPr lang="en-US" smtClean="0"/>
              <a:t>4/23/2019</a:t>
            </a:fld>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FD99AA8B-2E7A-4BBC-8FDE-CA7CF71DD330}" type="slidenum">
              <a:rPr lang="en-US" smtClean="0"/>
              <a:t>‹#›</a:t>
            </a:fld>
            <a:endParaRPr lang="en-US" dirty="0"/>
          </a:p>
        </p:txBody>
      </p:sp>
    </p:spTree>
    <p:extLst>
      <p:ext uri="{BB962C8B-B14F-4D97-AF65-F5344CB8AC3E}">
        <p14:creationId xmlns:p14="http://schemas.microsoft.com/office/powerpoint/2010/main" val="97660233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D8E03840-5187-4EDF-A5D9-F83C935AE945}" type="datetime1">
              <a:rPr lang="en-US" smtClean="0"/>
              <a:t>4/23/2019</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FD99AA8B-2E7A-4BBC-8FDE-CA7CF71DD330}" type="slidenum">
              <a:rPr lang="en-US" smtClean="0"/>
              <a:t>‹#›</a:t>
            </a:fld>
            <a:endParaRPr lang="en-US" dirty="0"/>
          </a:p>
        </p:txBody>
      </p:sp>
    </p:spTree>
    <p:extLst>
      <p:ext uri="{BB962C8B-B14F-4D97-AF65-F5344CB8AC3E}">
        <p14:creationId xmlns:p14="http://schemas.microsoft.com/office/powerpoint/2010/main" val="315143510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61600" y="304801"/>
            <a:ext cx="13208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609600" y="274639"/>
            <a:ext cx="9550400" cy="5851525"/>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6CBF8A2-C8CE-47DE-A56E-373192664C9F}" type="datetime1">
              <a:rPr lang="en-US" smtClean="0"/>
              <a:t>4/23/2019</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FD99AA8B-2E7A-4BBC-8FDE-CA7CF71DD330}" type="slidenum">
              <a:rPr lang="en-US" smtClean="0"/>
              <a:t>‹#›</a:t>
            </a:fld>
            <a:endParaRPr lang="en-US" dirty="0"/>
          </a:p>
        </p:txBody>
      </p:sp>
    </p:spTree>
    <p:extLst>
      <p:ext uri="{BB962C8B-B14F-4D97-AF65-F5344CB8AC3E}">
        <p14:creationId xmlns:p14="http://schemas.microsoft.com/office/powerpoint/2010/main" val="207641139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165600" y="7559675"/>
            <a:ext cx="3860800" cy="365125"/>
          </a:xfrm>
          <a:prstGeom prst="rect">
            <a:avLst/>
          </a:prstGeom>
        </p:spPr>
        <p:txBody>
          <a:bodyPr/>
          <a:lstStyle/>
          <a:p>
            <a:endParaRPr lang="en-US" dirty="0"/>
          </a:p>
        </p:txBody>
      </p:sp>
      <p:sp>
        <p:nvSpPr>
          <p:cNvPr id="4" name="Slide Number Placeholder 3"/>
          <p:cNvSpPr>
            <a:spLocks noGrp="1"/>
          </p:cNvSpPr>
          <p:nvPr>
            <p:ph type="sldNum" sz="quarter" idx="11"/>
          </p:nvPr>
        </p:nvSpPr>
        <p:spPr>
          <a:xfrm>
            <a:off x="8737600" y="7559675"/>
            <a:ext cx="2844800" cy="365125"/>
          </a:xfrm>
          <a:prstGeom prst="rect">
            <a:avLst/>
          </a:prstGeom>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1219201" y="4175126"/>
            <a:ext cx="3352796" cy="3352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4825998" y="4175126"/>
            <a:ext cx="3352796" cy="3352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8432795" y="4175126"/>
            <a:ext cx="3352796" cy="3352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1219201" y="1660525"/>
            <a:ext cx="3352796" cy="2514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4825996" y="1660525"/>
            <a:ext cx="3352800" cy="2514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7" name="Content Placeholder 3"/>
          <p:cNvSpPr>
            <a:spLocks noGrp="1"/>
          </p:cNvSpPr>
          <p:nvPr>
            <p:ph sz="half" idx="17"/>
          </p:nvPr>
        </p:nvSpPr>
        <p:spPr>
          <a:xfrm>
            <a:off x="8432796" y="1660525"/>
            <a:ext cx="3352800" cy="2514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9688775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00"/>
            <a:ext cx="12192000" cy="5143500"/>
          </a:xfrm>
          <a:prstGeom prst="rect">
            <a:avLst/>
          </a:prstGeom>
        </p:spPr>
      </p:pic>
      <p:sp>
        <p:nvSpPr>
          <p:cNvPr id="16" name="box" hidden="1"/>
          <p:cNvSpPr/>
          <p:nvPr userDrawn="1"/>
        </p:nvSpPr>
        <p:spPr>
          <a:xfrm rot="10800000">
            <a:off x="12863" y="5240335"/>
            <a:ext cx="12192000" cy="1693865"/>
          </a:xfrm>
          <a:prstGeom prst="rect">
            <a:avLst/>
          </a:prstGeom>
          <a:gradFill flip="none" rotWithShape="1">
            <a:gsLst>
              <a:gs pos="69000">
                <a:schemeClr val="tx1">
                  <a:lumMod val="85000"/>
                  <a:lumOff val="15000"/>
                </a:schemeClr>
              </a:gs>
              <a:gs pos="99000">
                <a:schemeClr val="tx1">
                  <a:lumMod val="95000"/>
                  <a:lumOff val="5000"/>
                </a:schemeClr>
              </a:gs>
            </a:gsLst>
            <a:lin ang="5400000" scaled="0"/>
            <a:tileRect/>
          </a:gradFill>
          <a:ln>
            <a:no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91426" tIns="45714" rIns="91426" bIns="45714" rtlCol="0" anchor="ctr"/>
          <a:lstStyle/>
          <a:p>
            <a:pPr algn="ctr"/>
            <a:endParaRPr lang="en-US" sz="1800"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0C247432-1F92-4A68-A869-C28BBC8078FB}" type="datetime1">
              <a:rPr lang="en-US" smtClean="0"/>
              <a:t>4/23/2019</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FD99AA8B-2E7A-4BBC-8FDE-CA7CF71DD330}" type="slidenum">
              <a:rPr lang="en-US" smtClean="0"/>
              <a:t>‹#›</a:t>
            </a:fld>
            <a:endParaRPr lang="en-US" dirty="0"/>
          </a:p>
        </p:txBody>
      </p:sp>
      <p:sp>
        <p:nvSpPr>
          <p:cNvPr id="2" name="Title 1"/>
          <p:cNvSpPr>
            <a:spLocks noGrp="1"/>
          </p:cNvSpPr>
          <p:nvPr>
            <p:ph type="ctrTitle"/>
          </p:nvPr>
        </p:nvSpPr>
        <p:spPr>
          <a:xfrm>
            <a:off x="-1" y="5598215"/>
            <a:ext cx="10363200" cy="586135"/>
          </a:xfrm>
        </p:spPr>
        <p:txBody>
          <a:bodyPr anchor="b">
            <a:normAutofit/>
          </a:bodyPr>
          <a:lstStyle>
            <a:lvl1pPr algn="l">
              <a:defRPr sz="3200">
                <a:solidFill>
                  <a:schemeClr val="accent5">
                    <a:lumMod val="75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0" y="6172200"/>
            <a:ext cx="8534400" cy="685800"/>
          </a:xfrm>
        </p:spPr>
        <p:txBody>
          <a:bodyPr>
            <a:normAutofit/>
          </a:bodyPr>
          <a:lstStyle>
            <a:lvl1pPr marL="0" indent="0" algn="l">
              <a:buNone/>
              <a:defRPr sz="2400">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Rectangle 8"/>
          <p:cNvSpPr/>
          <p:nvPr userDrawn="1"/>
        </p:nvSpPr>
        <p:spPr>
          <a:xfrm>
            <a:off x="-98855" y="5372099"/>
            <a:ext cx="12411677" cy="126658"/>
          </a:xfrm>
          <a:prstGeom prst="rect">
            <a:avLst/>
          </a:prstGeom>
          <a:gradFill flip="none" rotWithShape="1">
            <a:gsLst>
              <a:gs pos="0">
                <a:schemeClr val="accent5">
                  <a:lumMod val="50000"/>
                </a:schemeClr>
              </a:gs>
              <a:gs pos="80000">
                <a:schemeClr val="accent5">
                  <a:lumMod val="75000"/>
                </a:schemeClr>
              </a:gs>
              <a:gs pos="100000">
                <a:schemeClr val="accent5">
                  <a:lumMod val="75000"/>
                </a:schemeClr>
              </a:gs>
            </a:gsLst>
            <a:lin ang="5400000" scaled="1"/>
            <a:tileRec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1800" dirty="0"/>
          </a:p>
        </p:txBody>
      </p:sp>
      <p:sp>
        <p:nvSpPr>
          <p:cNvPr id="11" name="Rectangle 10"/>
          <p:cNvSpPr/>
          <p:nvPr userDrawn="1"/>
        </p:nvSpPr>
        <p:spPr>
          <a:xfrm>
            <a:off x="606855" y="5456022"/>
            <a:ext cx="11705968" cy="133350"/>
          </a:xfrm>
          <a:custGeom>
            <a:avLst/>
            <a:gdLst>
              <a:gd name="connsiteX0" fmla="*/ 0 w 8458200"/>
              <a:gd name="connsiteY0" fmla="*/ 0 h 133350"/>
              <a:gd name="connsiteX1" fmla="*/ 8458200 w 8458200"/>
              <a:gd name="connsiteY1" fmla="*/ 0 h 133350"/>
              <a:gd name="connsiteX2" fmla="*/ 8458200 w 8458200"/>
              <a:gd name="connsiteY2" fmla="*/ 133350 h 133350"/>
              <a:gd name="connsiteX3" fmla="*/ 0 w 8458200"/>
              <a:gd name="connsiteY3" fmla="*/ 133350 h 133350"/>
              <a:gd name="connsiteX4" fmla="*/ 0 w 8458200"/>
              <a:gd name="connsiteY4" fmla="*/ 0 h 133350"/>
              <a:gd name="connsiteX0" fmla="*/ 0 w 8779476"/>
              <a:gd name="connsiteY0" fmla="*/ 0 h 133350"/>
              <a:gd name="connsiteX1" fmla="*/ 8779476 w 8779476"/>
              <a:gd name="connsiteY1" fmla="*/ 0 h 133350"/>
              <a:gd name="connsiteX2" fmla="*/ 8779476 w 8779476"/>
              <a:gd name="connsiteY2" fmla="*/ 133350 h 133350"/>
              <a:gd name="connsiteX3" fmla="*/ 321276 w 8779476"/>
              <a:gd name="connsiteY3" fmla="*/ 133350 h 133350"/>
              <a:gd name="connsiteX4" fmla="*/ 0 w 8779476"/>
              <a:gd name="connsiteY4" fmla="*/ 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9476" h="133350">
                <a:moveTo>
                  <a:pt x="0" y="0"/>
                </a:moveTo>
                <a:lnTo>
                  <a:pt x="8779476" y="0"/>
                </a:lnTo>
                <a:lnTo>
                  <a:pt x="8779476" y="133350"/>
                </a:lnTo>
                <a:lnTo>
                  <a:pt x="321276" y="133350"/>
                </a:lnTo>
                <a:lnTo>
                  <a:pt x="0" y="0"/>
                </a:ln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1800" dirty="0"/>
          </a:p>
        </p:txBody>
      </p:sp>
      <p:sp>
        <p:nvSpPr>
          <p:cNvPr id="12" name="Rectangle 11"/>
          <p:cNvSpPr/>
          <p:nvPr userDrawn="1"/>
        </p:nvSpPr>
        <p:spPr>
          <a:xfrm rot="10800000">
            <a:off x="-118077" y="-13609"/>
            <a:ext cx="12411677" cy="126658"/>
          </a:xfrm>
          <a:prstGeom prst="rect">
            <a:avLst/>
          </a:prstGeom>
          <a:gradFill flip="none" rotWithShape="1">
            <a:gsLst>
              <a:gs pos="0">
                <a:schemeClr val="accent5">
                  <a:lumMod val="50000"/>
                </a:schemeClr>
              </a:gs>
              <a:gs pos="80000">
                <a:schemeClr val="accent5">
                  <a:lumMod val="75000"/>
                </a:schemeClr>
              </a:gs>
              <a:gs pos="100000">
                <a:schemeClr val="accent5">
                  <a:lumMod val="75000"/>
                </a:schemeClr>
              </a:gs>
            </a:gsLst>
            <a:lin ang="5400000" scaled="1"/>
            <a:tileRec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1800" dirty="0"/>
          </a:p>
        </p:txBody>
      </p:sp>
      <p:sp>
        <p:nvSpPr>
          <p:cNvPr id="13" name="Rectangle 10"/>
          <p:cNvSpPr/>
          <p:nvPr userDrawn="1"/>
        </p:nvSpPr>
        <p:spPr>
          <a:xfrm rot="10800000">
            <a:off x="-77164" y="105269"/>
            <a:ext cx="12346328" cy="123331"/>
          </a:xfrm>
          <a:custGeom>
            <a:avLst/>
            <a:gdLst>
              <a:gd name="connsiteX0" fmla="*/ 0 w 8458200"/>
              <a:gd name="connsiteY0" fmla="*/ 0 h 133350"/>
              <a:gd name="connsiteX1" fmla="*/ 8458200 w 8458200"/>
              <a:gd name="connsiteY1" fmla="*/ 0 h 133350"/>
              <a:gd name="connsiteX2" fmla="*/ 8458200 w 8458200"/>
              <a:gd name="connsiteY2" fmla="*/ 133350 h 133350"/>
              <a:gd name="connsiteX3" fmla="*/ 0 w 8458200"/>
              <a:gd name="connsiteY3" fmla="*/ 133350 h 133350"/>
              <a:gd name="connsiteX4" fmla="*/ 0 w 8458200"/>
              <a:gd name="connsiteY4" fmla="*/ 0 h 133350"/>
              <a:gd name="connsiteX0" fmla="*/ 0 w 8779476"/>
              <a:gd name="connsiteY0" fmla="*/ 0 h 133350"/>
              <a:gd name="connsiteX1" fmla="*/ 8779476 w 8779476"/>
              <a:gd name="connsiteY1" fmla="*/ 0 h 133350"/>
              <a:gd name="connsiteX2" fmla="*/ 8779476 w 8779476"/>
              <a:gd name="connsiteY2" fmla="*/ 133350 h 133350"/>
              <a:gd name="connsiteX3" fmla="*/ 321276 w 8779476"/>
              <a:gd name="connsiteY3" fmla="*/ 133350 h 133350"/>
              <a:gd name="connsiteX4" fmla="*/ 0 w 8779476"/>
              <a:gd name="connsiteY4" fmla="*/ 0 h 133350"/>
              <a:gd name="connsiteX0" fmla="*/ 2815 w 8782291"/>
              <a:gd name="connsiteY0" fmla="*/ 0 h 133350"/>
              <a:gd name="connsiteX1" fmla="*/ 8782291 w 8782291"/>
              <a:gd name="connsiteY1" fmla="*/ 0 h 133350"/>
              <a:gd name="connsiteX2" fmla="*/ 8782291 w 8782291"/>
              <a:gd name="connsiteY2" fmla="*/ 133350 h 133350"/>
              <a:gd name="connsiteX3" fmla="*/ 0 w 8782291"/>
              <a:gd name="connsiteY3" fmla="*/ 133350 h 133350"/>
              <a:gd name="connsiteX4" fmla="*/ 2815 w 8782291"/>
              <a:gd name="connsiteY4" fmla="*/ 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2291" h="133350">
                <a:moveTo>
                  <a:pt x="2815" y="0"/>
                </a:moveTo>
                <a:lnTo>
                  <a:pt x="8782291" y="0"/>
                </a:lnTo>
                <a:lnTo>
                  <a:pt x="8782291" y="133350"/>
                </a:lnTo>
                <a:lnTo>
                  <a:pt x="0" y="133350"/>
                </a:lnTo>
                <a:cubicBezTo>
                  <a:pt x="938" y="88900"/>
                  <a:pt x="1877" y="44450"/>
                  <a:pt x="2815"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80752713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08000" y="5791201"/>
            <a:ext cx="2844800" cy="365125"/>
          </a:xfrm>
          <a:prstGeom prst="rect">
            <a:avLst/>
          </a:prstGeom>
        </p:spPr>
        <p:txBody>
          <a:bodyPr/>
          <a:lstStyle/>
          <a:p>
            <a:fld id="{98D45A5A-CF7C-4B9A-9A30-5692713FB24D}" type="datetime1">
              <a:rPr lang="en-US" smtClean="0"/>
              <a:t>4/23/2019</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FD99AA8B-2E7A-4BBC-8FDE-CA7CF71DD330}" type="slidenum">
              <a:rPr lang="en-US" smtClean="0"/>
              <a:t>‹#›</a:t>
            </a:fld>
            <a:endParaRPr lang="en-US" dirty="0"/>
          </a:p>
        </p:txBody>
      </p:sp>
      <p:sp>
        <p:nvSpPr>
          <p:cNvPr id="10" name="Title 9"/>
          <p:cNvSpPr>
            <a:spLocks noGrp="1"/>
          </p:cNvSpPr>
          <p:nvPr>
            <p:ph type="title"/>
          </p:nvPr>
        </p:nvSpPr>
        <p:spPr>
          <a:xfrm>
            <a:off x="2946400" y="106694"/>
            <a:ext cx="8737603" cy="525463"/>
          </a:xfrm>
        </p:spPr>
        <p:txBody>
          <a:bodyPr/>
          <a:lstStyle/>
          <a:p>
            <a:r>
              <a:rPr lang="en-US" smtClean="0"/>
              <a:t>Click to edit Master title style</a:t>
            </a:r>
            <a:endParaRPr lang="en-US"/>
          </a:p>
        </p:txBody>
      </p:sp>
      <p:sp>
        <p:nvSpPr>
          <p:cNvPr id="13" name="Content Placeholder 12"/>
          <p:cNvSpPr>
            <a:spLocks noGrp="1"/>
          </p:cNvSpPr>
          <p:nvPr>
            <p:ph sz="quarter" idx="13"/>
          </p:nvPr>
        </p:nvSpPr>
        <p:spPr>
          <a:xfrm>
            <a:off x="3860800" y="914400"/>
            <a:ext cx="8940800" cy="4114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2982678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844800" y="838200"/>
            <a:ext cx="8940800" cy="4038600"/>
          </a:xfrm>
        </p:spPr>
        <p:txBody>
          <a:bodyPr>
            <a:normAutofit/>
          </a:bodyPr>
          <a:lstStyle>
            <a:lvl1pPr marL="171450" indent="-171450">
              <a:buFont typeface="Arial" pitchFamily="34" charset="0"/>
              <a:buChar char="•"/>
              <a:defRPr sz="2400"/>
            </a:lvl1pPr>
            <a:lvl2pPr marL="628650" indent="-171450">
              <a:buFont typeface="Arial" pitchFamily="34" charset="0"/>
              <a:buChar char="•"/>
              <a:defRPr sz="2000"/>
            </a:lvl2pPr>
            <a:lvl3pPr marL="1085850" indent="-171450">
              <a:buFont typeface="Arial" pitchFamily="34" charset="0"/>
              <a:buChar char="•"/>
              <a:defRPr sz="1800"/>
            </a:lvl3pPr>
            <a:lvl4pPr marL="1543050" indent="-171450">
              <a:buFont typeface="Arial" pitchFamily="34" charset="0"/>
              <a:buChar char="•"/>
              <a:defRPr sz="1600"/>
            </a:lvl4pPr>
            <a:lvl5pPr marL="2000250" indent="-171450">
              <a:buFont typeface="Arial" pitchFamily="34" charset="0"/>
              <a:buChar cha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714F623E-4529-4013-8D91-10F9F68B3AC0}" type="datetime1">
              <a:rPr lang="en-US" smtClean="0"/>
              <a:t>4/23/2019</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FD99AA8B-2E7A-4BBC-8FDE-CA7CF71DD330}" type="slidenum">
              <a:rPr lang="en-US" smtClean="0"/>
              <a:t>‹#›</a:t>
            </a:fld>
            <a:endParaRPr lang="en-US" dirty="0"/>
          </a:p>
        </p:txBody>
      </p:sp>
    </p:spTree>
    <p:extLst>
      <p:ext uri="{BB962C8B-B14F-4D97-AF65-F5344CB8AC3E}">
        <p14:creationId xmlns:p14="http://schemas.microsoft.com/office/powerpoint/2010/main" val="230331513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Light Backgroun">
    <p:bg>
      <p:bgPr>
        <a:solidFill>
          <a:schemeClr val="bg1"/>
        </a:solidFill>
        <a:effectLst/>
      </p:bgPr>
    </p:bg>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3E4191-BA6B-4D15-AC6C-24E47B9675B9}" type="datetime1">
              <a:rPr lang="en-US" smtClean="0"/>
              <a:t>4/23/2019</a:t>
            </a:fld>
            <a:endParaRPr lang="en-US" dirty="0"/>
          </a:p>
        </p:txBody>
      </p:sp>
      <p:sp>
        <p:nvSpPr>
          <p:cNvPr id="14"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5"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dirty="0"/>
          </a:p>
        </p:txBody>
      </p:sp>
      <p:sp>
        <p:nvSpPr>
          <p:cNvPr id="3" name="Content Placeholder 2"/>
          <p:cNvSpPr>
            <a:spLocks noGrp="1"/>
          </p:cNvSpPr>
          <p:nvPr>
            <p:ph sz="quarter" idx="10"/>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3272671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08000" y="5791201"/>
            <a:ext cx="2844800" cy="365125"/>
          </a:xfrm>
          <a:prstGeom prst="rect">
            <a:avLst/>
          </a:prstGeom>
        </p:spPr>
        <p:txBody>
          <a:bodyPr/>
          <a:lstStyle/>
          <a:p>
            <a:fld id="{98D45A5A-CF7C-4B9A-9A30-5692713FB24D}" type="datetime1">
              <a:rPr lang="en-US" smtClean="0"/>
              <a:t>4/23/2019</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FD99AA8B-2E7A-4BBC-8FDE-CA7CF71DD330}" type="slidenum">
              <a:rPr lang="en-US" smtClean="0"/>
              <a:t>‹#›</a:t>
            </a:fld>
            <a:endParaRPr lang="en-US" dirty="0"/>
          </a:p>
        </p:txBody>
      </p:sp>
      <p:sp>
        <p:nvSpPr>
          <p:cNvPr id="10" name="Title 9"/>
          <p:cNvSpPr>
            <a:spLocks noGrp="1"/>
          </p:cNvSpPr>
          <p:nvPr>
            <p:ph type="title"/>
          </p:nvPr>
        </p:nvSpPr>
        <p:spPr>
          <a:xfrm>
            <a:off x="2946400" y="106694"/>
            <a:ext cx="8737603" cy="525463"/>
          </a:xfrm>
        </p:spPr>
        <p:txBody>
          <a:bodyPr/>
          <a:lstStyle/>
          <a:p>
            <a:r>
              <a:rPr lang="en-US" smtClean="0"/>
              <a:t>Click to edit Master title style</a:t>
            </a:r>
            <a:endParaRPr lang="en-US"/>
          </a:p>
        </p:txBody>
      </p:sp>
      <p:sp>
        <p:nvSpPr>
          <p:cNvPr id="13" name="Content Placeholder 12"/>
          <p:cNvSpPr>
            <a:spLocks noGrp="1"/>
          </p:cNvSpPr>
          <p:nvPr>
            <p:ph sz="quarter" idx="13"/>
          </p:nvPr>
        </p:nvSpPr>
        <p:spPr>
          <a:xfrm>
            <a:off x="3860800" y="914400"/>
            <a:ext cx="8940800" cy="4114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5192898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043707-D22F-4204-A7C8-4F8185DDA1A8}" type="datetime1">
              <a:rPr lang="en-US" smtClean="0"/>
              <a:t>4/23/2019</a:t>
            </a:fld>
            <a:endParaRPr lang="en-US" dirty="0"/>
          </a:p>
        </p:txBody>
      </p:sp>
      <p:sp>
        <p:nvSpPr>
          <p:cNvPr id="14"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5"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dirty="0"/>
          </a:p>
        </p:txBody>
      </p:sp>
      <p:sp>
        <p:nvSpPr>
          <p:cNvPr id="4" name="Content Placeholder 3"/>
          <p:cNvSpPr>
            <a:spLocks noGrp="1"/>
          </p:cNvSpPr>
          <p:nvPr>
            <p:ph sz="quarter" idx="10"/>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79609981"/>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759200" y="5343526"/>
            <a:ext cx="9448800" cy="1362075"/>
          </a:xfrm>
        </p:spPr>
        <p:txBody>
          <a:bodyPr anchor="t"/>
          <a:lstStyle>
            <a:lvl1pPr algn="l">
              <a:defRPr sz="4000" b="0" cap="all">
                <a:solidFill>
                  <a:schemeClr val="bg1">
                    <a:lumMod val="10000"/>
                  </a:schemeClr>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759200" y="3843339"/>
            <a:ext cx="9448800" cy="1500187"/>
          </a:xfrm>
        </p:spPr>
        <p:txBody>
          <a:bodyPr anchor="b"/>
          <a:lstStyle>
            <a:lvl1pPr marL="0" indent="0">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DFD64D3F-EE09-4B59-B2C2-B7ACE6F4C6C7}" type="datetime1">
              <a:rPr lang="en-US" smtClean="0"/>
              <a:t>4/23/2019</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FD99AA8B-2E7A-4BBC-8FDE-CA7CF71DD330}" type="slidenum">
              <a:rPr lang="en-US" smtClean="0"/>
              <a:t>‹#›</a:t>
            </a:fld>
            <a:endParaRPr lang="en-US" dirty="0"/>
          </a:p>
        </p:txBody>
      </p:sp>
    </p:spTree>
    <p:extLst>
      <p:ext uri="{BB962C8B-B14F-4D97-AF65-F5344CB8AC3E}">
        <p14:creationId xmlns:p14="http://schemas.microsoft.com/office/powerpoint/2010/main" val="1716710101"/>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28800" y="1676400"/>
            <a:ext cx="5080000" cy="60198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807200" y="1752600"/>
            <a:ext cx="5080000" cy="60198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37D800A4-F02E-4450-B19D-40772C0A5F2D}" type="datetime1">
              <a:rPr lang="en-US" smtClean="0"/>
              <a:t>4/23/2019</a:t>
            </a:fld>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FD99AA8B-2E7A-4BBC-8FDE-CA7CF71DD330}" type="slidenum">
              <a:rPr lang="en-US" smtClean="0"/>
              <a:t>‹#›</a:t>
            </a:fld>
            <a:endParaRPr lang="en-US" dirty="0"/>
          </a:p>
        </p:txBody>
      </p:sp>
    </p:spTree>
    <p:extLst>
      <p:ext uri="{BB962C8B-B14F-4D97-AF65-F5344CB8AC3E}">
        <p14:creationId xmlns:p14="http://schemas.microsoft.com/office/powerpoint/2010/main" val="223365434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19200" y="1752600"/>
            <a:ext cx="4976445"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219200" y="2514601"/>
            <a:ext cx="4976445" cy="5105399"/>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604000" y="1752600"/>
            <a:ext cx="4978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604000" y="2514601"/>
            <a:ext cx="4978400" cy="5105399"/>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AB612836-1ABE-46FA-9232-46CBA41E6B32}" type="datetime1">
              <a:rPr lang="en-US" smtClean="0"/>
              <a:t>4/23/2019</a:t>
            </a:fld>
            <a:endParaRPr lang="en-US" dirty="0"/>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FD99AA8B-2E7A-4BBC-8FDE-CA7CF71DD330}" type="slidenum">
              <a:rPr lang="en-US" smtClean="0"/>
              <a:t>‹#›</a:t>
            </a:fld>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09812214"/>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D2D40BE4-1F75-4E0E-92D7-D2CFCD338D34}" type="datetime1">
              <a:rPr lang="en-US" smtClean="0"/>
              <a:t>4/23/2019</a:t>
            </a:fld>
            <a:endParaRPr lang="en-US" dirty="0"/>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FD99AA8B-2E7A-4BBC-8FDE-CA7CF71DD330}" type="slidenum">
              <a:rPr lang="en-US" smtClean="0"/>
              <a:t>‹#›</a:t>
            </a:fld>
            <a:endParaRPr lang="en-US" dirty="0"/>
          </a:p>
        </p:txBody>
      </p:sp>
    </p:spTree>
    <p:extLst>
      <p:ext uri="{BB962C8B-B14F-4D97-AF65-F5344CB8AC3E}">
        <p14:creationId xmlns:p14="http://schemas.microsoft.com/office/powerpoint/2010/main" val="366421261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D74DC7AB-D724-42F1-8656-31C90B53F499}" type="datetime1">
              <a:rPr lang="en-US" smtClean="0"/>
              <a:t>4/23/2019</a:t>
            </a:fld>
            <a:endParaRPr lang="en-US" dirty="0"/>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FD99AA8B-2E7A-4BBC-8FDE-CA7CF71DD330}" type="slidenum">
              <a:rPr lang="en-US" smtClean="0"/>
              <a:t>‹#›</a:t>
            </a:fld>
            <a:endParaRPr lang="en-US" dirty="0"/>
          </a:p>
        </p:txBody>
      </p:sp>
    </p:spTree>
    <p:extLst>
      <p:ext uri="{BB962C8B-B14F-4D97-AF65-F5344CB8AC3E}">
        <p14:creationId xmlns:p14="http://schemas.microsoft.com/office/powerpoint/2010/main" val="1121510197"/>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userDrawn="1"/>
        </p:nvSpPr>
        <p:spPr>
          <a:xfrm>
            <a:off x="0" y="0"/>
            <a:ext cx="5080000" cy="6858000"/>
          </a:xfrm>
          <a:prstGeom prst="rect">
            <a:avLst/>
          </a:prstGeom>
          <a:gradFill flip="none" rotWithShape="1">
            <a:gsLst>
              <a:gs pos="0">
                <a:schemeClr val="bg1">
                  <a:lumMod val="90000"/>
                  <a:alpha val="0"/>
                </a:schemeClr>
              </a:gs>
              <a:gs pos="95000">
                <a:schemeClr val="bg1">
                  <a:lumMod val="9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p:cNvSpPr/>
          <p:nvPr userDrawn="1"/>
        </p:nvSpPr>
        <p:spPr>
          <a:xfrm>
            <a:off x="-137484" y="-33094"/>
            <a:ext cx="12411677" cy="126658"/>
          </a:xfrm>
          <a:prstGeom prst="rect">
            <a:avLst/>
          </a:prstGeom>
          <a:gradFill flip="none" rotWithShape="1">
            <a:gsLst>
              <a:gs pos="0">
                <a:schemeClr val="accent5">
                  <a:lumMod val="50000"/>
                </a:schemeClr>
              </a:gs>
              <a:gs pos="80000">
                <a:schemeClr val="accent5">
                  <a:lumMod val="75000"/>
                </a:schemeClr>
              </a:gs>
              <a:gs pos="100000">
                <a:schemeClr val="accent5">
                  <a:lumMod val="75000"/>
                </a:schemeClr>
              </a:gs>
            </a:gsLst>
            <a:lin ang="5400000" scaled="1"/>
            <a:tileRec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1800" dirty="0"/>
          </a:p>
        </p:txBody>
      </p:sp>
      <p:sp>
        <p:nvSpPr>
          <p:cNvPr id="10" name="Rectangle 9"/>
          <p:cNvSpPr/>
          <p:nvPr userDrawn="1"/>
        </p:nvSpPr>
        <p:spPr>
          <a:xfrm flipV="1">
            <a:off x="-147759" y="6763247"/>
            <a:ext cx="12411677" cy="127931"/>
          </a:xfrm>
          <a:prstGeom prst="rect">
            <a:avLst/>
          </a:prstGeom>
          <a:gradFill flip="none" rotWithShape="1">
            <a:gsLst>
              <a:gs pos="0">
                <a:schemeClr val="accent5">
                  <a:lumMod val="50000"/>
                </a:schemeClr>
              </a:gs>
              <a:gs pos="80000">
                <a:schemeClr val="accent5">
                  <a:lumMod val="75000"/>
                </a:schemeClr>
              </a:gs>
              <a:gs pos="100000">
                <a:schemeClr val="accent5">
                  <a:lumMod val="75000"/>
                </a:schemeClr>
              </a:gs>
            </a:gsLst>
            <a:lin ang="5400000" scaled="1"/>
            <a:tileRec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534400" y="228600"/>
            <a:ext cx="3251200" cy="1162050"/>
          </a:xfrm>
        </p:spPr>
        <p:txBody>
          <a:bodyPr anchor="b"/>
          <a:lstStyle>
            <a:lvl1pPr algn="l">
              <a:defRPr sz="2000" b="1">
                <a:solidFill>
                  <a:schemeClr val="bg1">
                    <a:lumMod val="1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711200" y="685800"/>
            <a:ext cx="7518400" cy="4876800"/>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8534400" y="1390651"/>
            <a:ext cx="3251200" cy="48767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6DD32153-D34B-4878-A0F6-CD940CAFB934}" type="datetime1">
              <a:rPr lang="en-US" smtClean="0"/>
              <a:t>4/23/2019</a:t>
            </a:fld>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FD99AA8B-2E7A-4BBC-8FDE-CA7CF71DD330}" type="slidenum">
              <a:rPr lang="en-US" smtClean="0"/>
              <a:t>‹#›</a:t>
            </a:fld>
            <a:endParaRPr lang="en-US" dirty="0"/>
          </a:p>
        </p:txBody>
      </p:sp>
    </p:spTree>
    <p:extLst>
      <p:ext uri="{BB962C8B-B14F-4D97-AF65-F5344CB8AC3E}">
        <p14:creationId xmlns:p14="http://schemas.microsoft.com/office/powerpoint/2010/main" val="2785895614"/>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0" y="5562600"/>
            <a:ext cx="7315200" cy="566738"/>
          </a:xfrm>
        </p:spPr>
        <p:txBody>
          <a:bodyPr anchor="b"/>
          <a:lstStyle>
            <a:lvl1pPr algn="l">
              <a:defRPr sz="2000" b="1">
                <a:solidFill>
                  <a:schemeClr val="tx1">
                    <a:lumMod val="65000"/>
                    <a:lumOff val="35000"/>
                  </a:schemeClr>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406400" y="1981200"/>
            <a:ext cx="7315200" cy="3581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406400" y="6129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89B122CC-5E24-40A5-822B-E5D761957513}" type="datetime1">
              <a:rPr lang="en-US" smtClean="0"/>
              <a:t>4/23/2019</a:t>
            </a:fld>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FD99AA8B-2E7A-4BBC-8FDE-CA7CF71DD330}" type="slidenum">
              <a:rPr lang="en-US" smtClean="0"/>
              <a:t>‹#›</a:t>
            </a:fld>
            <a:endParaRPr lang="en-US" dirty="0"/>
          </a:p>
        </p:txBody>
      </p:sp>
    </p:spTree>
    <p:extLst>
      <p:ext uri="{BB962C8B-B14F-4D97-AF65-F5344CB8AC3E}">
        <p14:creationId xmlns:p14="http://schemas.microsoft.com/office/powerpoint/2010/main" val="3545294529"/>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D8E03840-5187-4EDF-A5D9-F83C935AE945}" type="datetime1">
              <a:rPr lang="en-US" smtClean="0"/>
              <a:t>4/23/2019</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FD99AA8B-2E7A-4BBC-8FDE-CA7CF71DD330}" type="slidenum">
              <a:rPr lang="en-US" smtClean="0"/>
              <a:t>‹#›</a:t>
            </a:fld>
            <a:endParaRPr lang="en-US" dirty="0"/>
          </a:p>
        </p:txBody>
      </p:sp>
    </p:spTree>
    <p:extLst>
      <p:ext uri="{BB962C8B-B14F-4D97-AF65-F5344CB8AC3E}">
        <p14:creationId xmlns:p14="http://schemas.microsoft.com/office/powerpoint/2010/main" val="206813408"/>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61600" y="304801"/>
            <a:ext cx="13208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609600" y="274639"/>
            <a:ext cx="9550400" cy="5851525"/>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6CBF8A2-C8CE-47DE-A56E-373192664C9F}" type="datetime1">
              <a:rPr lang="en-US" smtClean="0"/>
              <a:t>4/23/2019</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FD99AA8B-2E7A-4BBC-8FDE-CA7CF71DD330}" type="slidenum">
              <a:rPr lang="en-US" smtClean="0"/>
              <a:t>‹#›</a:t>
            </a:fld>
            <a:endParaRPr lang="en-US" dirty="0"/>
          </a:p>
        </p:txBody>
      </p:sp>
    </p:spTree>
    <p:extLst>
      <p:ext uri="{BB962C8B-B14F-4D97-AF65-F5344CB8AC3E}">
        <p14:creationId xmlns:p14="http://schemas.microsoft.com/office/powerpoint/2010/main" val="277509087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844800" y="838200"/>
            <a:ext cx="8940800" cy="4038600"/>
          </a:xfrm>
        </p:spPr>
        <p:txBody>
          <a:bodyPr>
            <a:normAutofit/>
          </a:bodyPr>
          <a:lstStyle>
            <a:lvl1pPr marL="171450" indent="-171450">
              <a:buFont typeface="Arial" pitchFamily="34" charset="0"/>
              <a:buChar char="•"/>
              <a:defRPr sz="2400"/>
            </a:lvl1pPr>
            <a:lvl2pPr marL="628650" indent="-171450">
              <a:buFont typeface="Arial" pitchFamily="34" charset="0"/>
              <a:buChar char="•"/>
              <a:defRPr sz="2000"/>
            </a:lvl2pPr>
            <a:lvl3pPr marL="1085850" indent="-171450">
              <a:buFont typeface="Arial" pitchFamily="34" charset="0"/>
              <a:buChar char="•"/>
              <a:defRPr sz="1800"/>
            </a:lvl3pPr>
            <a:lvl4pPr marL="1543050" indent="-171450">
              <a:buFont typeface="Arial" pitchFamily="34" charset="0"/>
              <a:buChar char="•"/>
              <a:defRPr sz="1600"/>
            </a:lvl4pPr>
            <a:lvl5pPr marL="2000250" indent="-171450">
              <a:buFont typeface="Arial" pitchFamily="34" charset="0"/>
              <a:buChar cha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714F623E-4529-4013-8D91-10F9F68B3AC0}" type="datetime1">
              <a:rPr lang="en-US" smtClean="0"/>
              <a:t>4/23/2019</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FD99AA8B-2E7A-4BBC-8FDE-CA7CF71DD330}" type="slidenum">
              <a:rPr lang="en-US" smtClean="0"/>
              <a:t>‹#›</a:t>
            </a:fld>
            <a:endParaRPr lang="en-US" dirty="0"/>
          </a:p>
        </p:txBody>
      </p:sp>
    </p:spTree>
    <p:extLst>
      <p:ext uri="{BB962C8B-B14F-4D97-AF65-F5344CB8AC3E}">
        <p14:creationId xmlns:p14="http://schemas.microsoft.com/office/powerpoint/2010/main" val="2552632372"/>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10" name="Rectangle 9"/>
          <p:cNvSpPr/>
          <p:nvPr userDrawn="1"/>
        </p:nvSpPr>
        <p:spPr>
          <a:xfrm>
            <a:off x="0" y="0"/>
            <a:ext cx="5080000" cy="6858000"/>
          </a:xfrm>
          <a:prstGeom prst="rect">
            <a:avLst/>
          </a:prstGeom>
          <a:gradFill flip="none" rotWithShape="1">
            <a:gsLst>
              <a:gs pos="0">
                <a:schemeClr val="bg1">
                  <a:lumMod val="90000"/>
                  <a:alpha val="0"/>
                </a:schemeClr>
              </a:gs>
              <a:gs pos="95000">
                <a:schemeClr val="bg1">
                  <a:lumMod val="9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Footer Placeholder 2"/>
          <p:cNvSpPr>
            <a:spLocks noGrp="1"/>
          </p:cNvSpPr>
          <p:nvPr>
            <p:ph type="ftr" sz="quarter" idx="10"/>
          </p:nvPr>
        </p:nvSpPr>
        <p:spPr>
          <a:xfrm>
            <a:off x="4165600" y="6356351"/>
            <a:ext cx="3860800" cy="365125"/>
          </a:xfrm>
          <a:prstGeom prst="rect">
            <a:avLst/>
          </a:prstGeom>
        </p:spPr>
        <p:txBody>
          <a:bodyPr/>
          <a:lstStyle/>
          <a:p>
            <a:endParaRPr lang="en-US" dirty="0"/>
          </a:p>
        </p:txBody>
      </p:sp>
      <p:sp>
        <p:nvSpPr>
          <p:cNvPr id="4" name="Slide Number Placeholder 3"/>
          <p:cNvSpPr>
            <a:spLocks noGrp="1"/>
          </p:cNvSpPr>
          <p:nvPr>
            <p:ph type="sldNum" sz="quarter" idx="11"/>
          </p:nvPr>
        </p:nvSpPr>
        <p:spPr>
          <a:xfrm>
            <a:off x="8737600" y="6356351"/>
            <a:ext cx="2844800" cy="365125"/>
          </a:xfrm>
          <a:prstGeom prst="rect">
            <a:avLst/>
          </a:prstGeom>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5283200" y="2209800"/>
            <a:ext cx="61976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7" name="Text Placeholder 8"/>
          <p:cNvSpPr>
            <a:spLocks noGrp="1"/>
          </p:cNvSpPr>
          <p:nvPr>
            <p:ph type="body" sz="quarter" idx="16"/>
          </p:nvPr>
        </p:nvSpPr>
        <p:spPr>
          <a:xfrm>
            <a:off x="5283200" y="3048000"/>
            <a:ext cx="61976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8" name="Text Placeholder 8"/>
          <p:cNvSpPr>
            <a:spLocks noGrp="1"/>
          </p:cNvSpPr>
          <p:nvPr>
            <p:ph type="body" sz="quarter" idx="17"/>
          </p:nvPr>
        </p:nvSpPr>
        <p:spPr>
          <a:xfrm>
            <a:off x="5283200" y="3886200"/>
            <a:ext cx="61976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12" name="Text Placeholder 8"/>
          <p:cNvSpPr>
            <a:spLocks noGrp="1"/>
          </p:cNvSpPr>
          <p:nvPr>
            <p:ph type="body" sz="quarter" idx="18"/>
          </p:nvPr>
        </p:nvSpPr>
        <p:spPr>
          <a:xfrm>
            <a:off x="5283200" y="4724400"/>
            <a:ext cx="61976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11" name="Rectangle 10"/>
          <p:cNvSpPr/>
          <p:nvPr userDrawn="1"/>
        </p:nvSpPr>
        <p:spPr>
          <a:xfrm>
            <a:off x="-137484" y="-33094"/>
            <a:ext cx="12411677" cy="126658"/>
          </a:xfrm>
          <a:prstGeom prst="rect">
            <a:avLst/>
          </a:prstGeom>
          <a:gradFill flip="none" rotWithShape="1">
            <a:gsLst>
              <a:gs pos="0">
                <a:schemeClr val="accent5">
                  <a:lumMod val="50000"/>
                </a:schemeClr>
              </a:gs>
              <a:gs pos="80000">
                <a:schemeClr val="accent5">
                  <a:lumMod val="75000"/>
                </a:schemeClr>
              </a:gs>
              <a:gs pos="100000">
                <a:schemeClr val="accent5">
                  <a:lumMod val="75000"/>
                </a:schemeClr>
              </a:gs>
            </a:gsLst>
            <a:lin ang="5400000" scaled="1"/>
            <a:tileRec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1800" dirty="0"/>
          </a:p>
        </p:txBody>
      </p:sp>
      <p:sp>
        <p:nvSpPr>
          <p:cNvPr id="13" name="Rectangle 12"/>
          <p:cNvSpPr/>
          <p:nvPr userDrawn="1"/>
        </p:nvSpPr>
        <p:spPr>
          <a:xfrm flipV="1">
            <a:off x="-147759" y="6763247"/>
            <a:ext cx="12411677" cy="127931"/>
          </a:xfrm>
          <a:prstGeom prst="rect">
            <a:avLst/>
          </a:prstGeom>
          <a:gradFill flip="none" rotWithShape="1">
            <a:gsLst>
              <a:gs pos="0">
                <a:schemeClr val="accent5">
                  <a:lumMod val="50000"/>
                </a:schemeClr>
              </a:gs>
              <a:gs pos="80000">
                <a:schemeClr val="accent5">
                  <a:lumMod val="75000"/>
                </a:schemeClr>
              </a:gs>
              <a:gs pos="100000">
                <a:schemeClr val="accent5">
                  <a:lumMod val="75000"/>
                </a:schemeClr>
              </a:gs>
            </a:gsLst>
            <a:lin ang="5400000" scaled="1"/>
            <a:tileRec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750379745"/>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11" name="Rectangle 10"/>
          <p:cNvSpPr/>
          <p:nvPr userDrawn="1"/>
        </p:nvSpPr>
        <p:spPr>
          <a:xfrm>
            <a:off x="0" y="0"/>
            <a:ext cx="5080000" cy="6858000"/>
          </a:xfrm>
          <a:prstGeom prst="rect">
            <a:avLst/>
          </a:prstGeom>
          <a:gradFill flip="none" rotWithShape="1">
            <a:gsLst>
              <a:gs pos="0">
                <a:schemeClr val="bg1">
                  <a:lumMod val="90000"/>
                  <a:alpha val="0"/>
                </a:schemeClr>
              </a:gs>
              <a:gs pos="95000">
                <a:schemeClr val="bg1">
                  <a:lumMod val="9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Rectangle 11"/>
          <p:cNvSpPr/>
          <p:nvPr userDrawn="1"/>
        </p:nvSpPr>
        <p:spPr>
          <a:xfrm>
            <a:off x="-137484" y="-33094"/>
            <a:ext cx="12411677" cy="126658"/>
          </a:xfrm>
          <a:prstGeom prst="rect">
            <a:avLst/>
          </a:prstGeom>
          <a:gradFill flip="none" rotWithShape="1">
            <a:gsLst>
              <a:gs pos="0">
                <a:schemeClr val="accent5">
                  <a:lumMod val="50000"/>
                </a:schemeClr>
              </a:gs>
              <a:gs pos="80000">
                <a:schemeClr val="accent5">
                  <a:lumMod val="75000"/>
                </a:schemeClr>
              </a:gs>
              <a:gs pos="100000">
                <a:schemeClr val="accent5">
                  <a:lumMod val="75000"/>
                </a:schemeClr>
              </a:gs>
            </a:gsLst>
            <a:lin ang="5400000" scaled="1"/>
            <a:tileRec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1800" dirty="0"/>
          </a:p>
        </p:txBody>
      </p:sp>
      <p:sp>
        <p:nvSpPr>
          <p:cNvPr id="13" name="Rectangle 12"/>
          <p:cNvSpPr/>
          <p:nvPr userDrawn="1"/>
        </p:nvSpPr>
        <p:spPr>
          <a:xfrm flipV="1">
            <a:off x="-147759" y="6763247"/>
            <a:ext cx="12411677" cy="127931"/>
          </a:xfrm>
          <a:prstGeom prst="rect">
            <a:avLst/>
          </a:prstGeom>
          <a:gradFill flip="none" rotWithShape="1">
            <a:gsLst>
              <a:gs pos="0">
                <a:schemeClr val="accent5">
                  <a:lumMod val="50000"/>
                </a:schemeClr>
              </a:gs>
              <a:gs pos="80000">
                <a:schemeClr val="accent5">
                  <a:lumMod val="75000"/>
                </a:schemeClr>
              </a:gs>
              <a:gs pos="100000">
                <a:schemeClr val="accent5">
                  <a:lumMod val="75000"/>
                </a:schemeClr>
              </a:gs>
            </a:gsLst>
            <a:lin ang="5400000" scaled="1"/>
            <a:tileRec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1800" dirty="0"/>
          </a:p>
        </p:txBody>
      </p:sp>
      <p:sp>
        <p:nvSpPr>
          <p:cNvPr id="3" name="Footer Placeholder 2"/>
          <p:cNvSpPr>
            <a:spLocks noGrp="1"/>
          </p:cNvSpPr>
          <p:nvPr>
            <p:ph type="ftr" sz="quarter" idx="10"/>
          </p:nvPr>
        </p:nvSpPr>
        <p:spPr>
          <a:xfrm>
            <a:off x="4165600" y="6356351"/>
            <a:ext cx="3860800" cy="365125"/>
          </a:xfrm>
          <a:prstGeom prst="rect">
            <a:avLst/>
          </a:prstGeom>
        </p:spPr>
        <p:txBody>
          <a:bodyPr/>
          <a:lstStyle/>
          <a:p>
            <a:endParaRPr lang="en-US" dirty="0"/>
          </a:p>
        </p:txBody>
      </p:sp>
      <p:sp>
        <p:nvSpPr>
          <p:cNvPr id="4" name="Slide Number Placeholder 3"/>
          <p:cNvSpPr>
            <a:spLocks noGrp="1"/>
          </p:cNvSpPr>
          <p:nvPr>
            <p:ph type="sldNum" sz="quarter" idx="11"/>
          </p:nvPr>
        </p:nvSpPr>
        <p:spPr>
          <a:xfrm>
            <a:off x="8737600" y="6356351"/>
            <a:ext cx="2844800" cy="365125"/>
          </a:xfrm>
          <a:prstGeom prst="rect">
            <a:avLst/>
          </a:prstGeom>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1219200" y="304800"/>
            <a:ext cx="4368800" cy="312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6" name="Content Placeholder 3"/>
          <p:cNvSpPr>
            <a:spLocks noGrp="1"/>
          </p:cNvSpPr>
          <p:nvPr>
            <p:ph sz="half" idx="2"/>
          </p:nvPr>
        </p:nvSpPr>
        <p:spPr>
          <a:xfrm>
            <a:off x="5791200" y="304800"/>
            <a:ext cx="5994400" cy="3125314"/>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9" name="Content Placeholder 2"/>
          <p:cNvSpPr>
            <a:spLocks noGrp="1"/>
          </p:cNvSpPr>
          <p:nvPr>
            <p:ph sz="half" idx="14"/>
          </p:nvPr>
        </p:nvSpPr>
        <p:spPr>
          <a:xfrm>
            <a:off x="1219200" y="3429000"/>
            <a:ext cx="4368800" cy="304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0" name="Content Placeholder 3"/>
          <p:cNvSpPr>
            <a:spLocks noGrp="1"/>
          </p:cNvSpPr>
          <p:nvPr>
            <p:ph sz="half" idx="15"/>
          </p:nvPr>
        </p:nvSpPr>
        <p:spPr>
          <a:xfrm>
            <a:off x="5588000" y="3429000"/>
            <a:ext cx="6197600" cy="30480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5708126"/>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12" name="Rectangle 11"/>
          <p:cNvSpPr/>
          <p:nvPr userDrawn="1"/>
        </p:nvSpPr>
        <p:spPr>
          <a:xfrm>
            <a:off x="0" y="0"/>
            <a:ext cx="5080000" cy="6858000"/>
          </a:xfrm>
          <a:prstGeom prst="rect">
            <a:avLst/>
          </a:prstGeom>
          <a:gradFill flip="none" rotWithShape="1">
            <a:gsLst>
              <a:gs pos="0">
                <a:schemeClr val="bg1">
                  <a:lumMod val="90000"/>
                  <a:alpha val="0"/>
                </a:schemeClr>
              </a:gs>
              <a:gs pos="95000">
                <a:schemeClr val="bg1">
                  <a:lumMod val="9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Rectangle 12"/>
          <p:cNvSpPr/>
          <p:nvPr userDrawn="1"/>
        </p:nvSpPr>
        <p:spPr>
          <a:xfrm>
            <a:off x="-137484" y="-33094"/>
            <a:ext cx="12411677" cy="126658"/>
          </a:xfrm>
          <a:prstGeom prst="rect">
            <a:avLst/>
          </a:prstGeom>
          <a:gradFill flip="none" rotWithShape="1">
            <a:gsLst>
              <a:gs pos="0">
                <a:schemeClr val="accent5">
                  <a:lumMod val="50000"/>
                </a:schemeClr>
              </a:gs>
              <a:gs pos="80000">
                <a:schemeClr val="accent5">
                  <a:lumMod val="75000"/>
                </a:schemeClr>
              </a:gs>
              <a:gs pos="100000">
                <a:schemeClr val="accent5">
                  <a:lumMod val="75000"/>
                </a:schemeClr>
              </a:gs>
            </a:gsLst>
            <a:lin ang="5400000" scaled="1"/>
            <a:tileRec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1800" dirty="0"/>
          </a:p>
        </p:txBody>
      </p:sp>
      <p:sp>
        <p:nvSpPr>
          <p:cNvPr id="14" name="Rectangle 13"/>
          <p:cNvSpPr/>
          <p:nvPr userDrawn="1"/>
        </p:nvSpPr>
        <p:spPr>
          <a:xfrm flipV="1">
            <a:off x="-147759" y="6763247"/>
            <a:ext cx="12411677" cy="127931"/>
          </a:xfrm>
          <a:prstGeom prst="rect">
            <a:avLst/>
          </a:prstGeom>
          <a:gradFill flip="none" rotWithShape="1">
            <a:gsLst>
              <a:gs pos="0">
                <a:schemeClr val="accent5">
                  <a:lumMod val="50000"/>
                </a:schemeClr>
              </a:gs>
              <a:gs pos="80000">
                <a:schemeClr val="accent5">
                  <a:lumMod val="75000"/>
                </a:schemeClr>
              </a:gs>
              <a:gs pos="100000">
                <a:schemeClr val="accent5">
                  <a:lumMod val="75000"/>
                </a:schemeClr>
              </a:gs>
            </a:gsLst>
            <a:lin ang="5400000" scaled="1"/>
            <a:tileRec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1800" dirty="0"/>
          </a:p>
        </p:txBody>
      </p:sp>
      <p:sp>
        <p:nvSpPr>
          <p:cNvPr id="3" name="Footer Placeholder 2"/>
          <p:cNvSpPr>
            <a:spLocks noGrp="1"/>
          </p:cNvSpPr>
          <p:nvPr>
            <p:ph type="ftr" sz="quarter" idx="10"/>
          </p:nvPr>
        </p:nvSpPr>
        <p:spPr>
          <a:xfrm>
            <a:off x="4165600" y="7559675"/>
            <a:ext cx="3860800" cy="365125"/>
          </a:xfrm>
          <a:prstGeom prst="rect">
            <a:avLst/>
          </a:prstGeom>
        </p:spPr>
        <p:txBody>
          <a:bodyPr/>
          <a:lstStyle/>
          <a:p>
            <a:endParaRPr lang="en-US" dirty="0"/>
          </a:p>
        </p:txBody>
      </p:sp>
      <p:sp>
        <p:nvSpPr>
          <p:cNvPr id="4" name="Slide Number Placeholder 3"/>
          <p:cNvSpPr>
            <a:spLocks noGrp="1"/>
          </p:cNvSpPr>
          <p:nvPr>
            <p:ph type="sldNum" sz="quarter" idx="11"/>
          </p:nvPr>
        </p:nvSpPr>
        <p:spPr>
          <a:xfrm>
            <a:off x="8737600" y="7559675"/>
            <a:ext cx="2844800" cy="365125"/>
          </a:xfrm>
          <a:prstGeom prst="rect">
            <a:avLst/>
          </a:prstGeom>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1219201" y="4175126"/>
            <a:ext cx="3352796" cy="3352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4825998" y="4175126"/>
            <a:ext cx="3352796" cy="3352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8432795" y="4175126"/>
            <a:ext cx="3352796" cy="3352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1219201" y="1660525"/>
            <a:ext cx="3352796" cy="2514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4825996" y="1660525"/>
            <a:ext cx="3352800" cy="2514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7" name="Content Placeholder 3"/>
          <p:cNvSpPr>
            <a:spLocks noGrp="1"/>
          </p:cNvSpPr>
          <p:nvPr>
            <p:ph sz="half" idx="17"/>
          </p:nvPr>
        </p:nvSpPr>
        <p:spPr>
          <a:xfrm>
            <a:off x="8432796" y="1660525"/>
            <a:ext cx="3352800" cy="2514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2494207"/>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Light Backgroun">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101600" y="5033169"/>
            <a:ext cx="12090400" cy="1824831"/>
          </a:xfrm>
          <a:prstGeom prst="rect">
            <a:avLst/>
          </a:prstGeom>
          <a:gradFill>
            <a:gsLst>
              <a:gs pos="0">
                <a:schemeClr val="accent2"/>
              </a:gs>
              <a:gs pos="47000">
                <a:schemeClr val="accent2">
                  <a:lumMod val="90000"/>
                  <a:lumOff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3" name="Content Placeholder 2"/>
          <p:cNvSpPr>
            <a:spLocks noGrp="1"/>
          </p:cNvSpPr>
          <p:nvPr>
            <p:ph sz="quarter" idx="10"/>
          </p:nvPr>
        </p:nvSpPr>
        <p:spPr>
          <a:xfrm>
            <a:off x="1422400" y="942975"/>
            <a:ext cx="92456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Placeholder 1"/>
          <p:cNvSpPr>
            <a:spLocks noGrp="1"/>
          </p:cNvSpPr>
          <p:nvPr>
            <p:ph type="title"/>
          </p:nvPr>
        </p:nvSpPr>
        <p:spPr>
          <a:xfrm>
            <a:off x="1422400" y="0"/>
            <a:ext cx="9245600" cy="792163"/>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pic>
        <p:nvPicPr>
          <p:cNvPr id="4" name="future_interface_slice_whit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075237"/>
            <a:ext cx="12192000" cy="1782763"/>
          </a:xfrm>
          <a:prstGeom prst="rect">
            <a:avLst/>
          </a:prstGeom>
        </p:spPr>
      </p:pic>
      <p:sp>
        <p:nvSpPr>
          <p:cNvPr id="2" name="Rectangle 1"/>
          <p:cNvSpPr/>
          <p:nvPr userDrawn="1"/>
        </p:nvSpPr>
        <p:spPr>
          <a:xfrm>
            <a:off x="0" y="4851400"/>
            <a:ext cx="12192000" cy="22352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pic>
        <p:nvPicPr>
          <p:cNvPr id="6" name="Picture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01614" y="5410200"/>
            <a:ext cx="990601" cy="990601"/>
          </a:xfrm>
          <a:prstGeom prst="rect">
            <a:avLst/>
          </a:prstGeom>
        </p:spPr>
      </p:pic>
    </p:spTree>
    <p:extLst>
      <p:ext uri="{BB962C8B-B14F-4D97-AF65-F5344CB8AC3E}">
        <p14:creationId xmlns:p14="http://schemas.microsoft.com/office/powerpoint/2010/main" val="178618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4165600" y="1219200"/>
            <a:ext cx="6197600" cy="838200"/>
          </a:xfrm>
        </p:spPr>
        <p:txBody>
          <a:bodyPr anchor="ctr">
            <a:normAutofit/>
          </a:bodyPr>
          <a:lstStyle>
            <a:lvl1pPr marL="76198" indent="0">
              <a:buFontTx/>
              <a:buNone/>
              <a:defRPr sz="2400" baseline="0">
                <a:solidFill>
                  <a:schemeClr val="bg2"/>
                </a:solidFill>
              </a:defRPr>
            </a:lvl1pPr>
          </a:lstStyle>
          <a:p>
            <a:pPr lvl="0"/>
            <a:r>
              <a:rPr lang="en-US" dirty="0" smtClean="0"/>
              <a:t>Click to edit Master text styles</a:t>
            </a:r>
          </a:p>
        </p:txBody>
      </p:sp>
      <p:sp>
        <p:nvSpPr>
          <p:cNvPr id="7" name="Text Placeholder 8"/>
          <p:cNvSpPr>
            <a:spLocks noGrp="1"/>
          </p:cNvSpPr>
          <p:nvPr>
            <p:ph type="body" sz="quarter" idx="16"/>
          </p:nvPr>
        </p:nvSpPr>
        <p:spPr>
          <a:xfrm>
            <a:off x="4165600" y="2057400"/>
            <a:ext cx="6197600" cy="838200"/>
          </a:xfrm>
        </p:spPr>
        <p:txBody>
          <a:bodyPr anchor="ctr">
            <a:normAutofit/>
          </a:bodyPr>
          <a:lstStyle>
            <a:lvl1pPr marL="76198" indent="0">
              <a:buFontTx/>
              <a:buNone/>
              <a:defRPr sz="2400" baseline="0">
                <a:solidFill>
                  <a:schemeClr val="bg2"/>
                </a:solidFill>
              </a:defRPr>
            </a:lvl1pPr>
          </a:lstStyle>
          <a:p>
            <a:pPr lvl="0"/>
            <a:r>
              <a:rPr lang="en-US" dirty="0" smtClean="0"/>
              <a:t>Click to edit Master text styles</a:t>
            </a:r>
          </a:p>
        </p:txBody>
      </p:sp>
      <p:sp>
        <p:nvSpPr>
          <p:cNvPr id="8" name="Text Placeholder 8"/>
          <p:cNvSpPr>
            <a:spLocks noGrp="1"/>
          </p:cNvSpPr>
          <p:nvPr>
            <p:ph type="body" sz="quarter" idx="17"/>
          </p:nvPr>
        </p:nvSpPr>
        <p:spPr>
          <a:xfrm>
            <a:off x="4165600" y="2895600"/>
            <a:ext cx="6197600" cy="838200"/>
          </a:xfrm>
        </p:spPr>
        <p:txBody>
          <a:bodyPr anchor="ctr">
            <a:normAutofit/>
          </a:bodyPr>
          <a:lstStyle>
            <a:lvl1pPr marL="76198" indent="0">
              <a:buFontTx/>
              <a:buNone/>
              <a:defRPr sz="2400" baseline="0">
                <a:solidFill>
                  <a:schemeClr val="bg2"/>
                </a:solidFill>
              </a:defRPr>
            </a:lvl1pPr>
          </a:lstStyle>
          <a:p>
            <a:pPr lvl="0"/>
            <a:r>
              <a:rPr lang="en-US" dirty="0" smtClean="0"/>
              <a:t>Click to edit Master text styles</a:t>
            </a:r>
          </a:p>
        </p:txBody>
      </p:sp>
      <p:sp>
        <p:nvSpPr>
          <p:cNvPr id="12" name="Text Placeholder 8"/>
          <p:cNvSpPr>
            <a:spLocks noGrp="1"/>
          </p:cNvSpPr>
          <p:nvPr>
            <p:ph type="body" sz="quarter" idx="18"/>
          </p:nvPr>
        </p:nvSpPr>
        <p:spPr>
          <a:xfrm>
            <a:off x="4165600" y="3733800"/>
            <a:ext cx="6197600" cy="838200"/>
          </a:xfrm>
        </p:spPr>
        <p:txBody>
          <a:bodyPr anchor="ctr">
            <a:normAutofit/>
          </a:bodyPr>
          <a:lstStyle>
            <a:lvl1pPr marL="76198" indent="0">
              <a:buFontTx/>
              <a:buNone/>
              <a:defRPr sz="2400" baseline="0">
                <a:solidFill>
                  <a:schemeClr val="bg2"/>
                </a:solidFill>
              </a:defRPr>
            </a:lvl1pPr>
          </a:lstStyle>
          <a:p>
            <a:pPr lvl="0"/>
            <a:r>
              <a:rPr lang="en-US" dirty="0" smtClean="0"/>
              <a:t>Click to edit Master text styles</a:t>
            </a:r>
          </a:p>
        </p:txBody>
      </p:sp>
      <p:sp>
        <p:nvSpPr>
          <p:cNvPr id="11" name="Title Placeholder 1"/>
          <p:cNvSpPr>
            <a:spLocks noGrp="1"/>
          </p:cNvSpPr>
          <p:nvPr>
            <p:ph type="title"/>
          </p:nvPr>
        </p:nvSpPr>
        <p:spPr>
          <a:xfrm>
            <a:off x="1219200" y="0"/>
            <a:ext cx="9245600" cy="792163"/>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34600" y="5029200"/>
            <a:ext cx="1271018" cy="1484713"/>
          </a:xfrm>
          <a:prstGeom prst="rect">
            <a:avLst/>
          </a:prstGeom>
        </p:spPr>
      </p:pic>
    </p:spTree>
    <p:extLst>
      <p:ext uri="{BB962C8B-B14F-4D97-AF65-F5344CB8AC3E}">
        <p14:creationId xmlns:p14="http://schemas.microsoft.com/office/powerpoint/2010/main" val="633618559"/>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Title and Content Light Backgroun">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101600" y="5033169"/>
            <a:ext cx="12090400" cy="1824831"/>
          </a:xfrm>
          <a:prstGeom prst="rect">
            <a:avLst/>
          </a:prstGeom>
          <a:gradFill>
            <a:gsLst>
              <a:gs pos="0">
                <a:schemeClr val="accent2"/>
              </a:gs>
              <a:gs pos="47000">
                <a:schemeClr val="accent2">
                  <a:lumMod val="90000"/>
                  <a:lumOff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3" name="Content Placeholder 2"/>
          <p:cNvSpPr>
            <a:spLocks noGrp="1"/>
          </p:cNvSpPr>
          <p:nvPr>
            <p:ph sz="quarter" idx="10"/>
          </p:nvPr>
        </p:nvSpPr>
        <p:spPr>
          <a:xfrm>
            <a:off x="1422400" y="942975"/>
            <a:ext cx="92456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Placeholder 1"/>
          <p:cNvSpPr>
            <a:spLocks noGrp="1"/>
          </p:cNvSpPr>
          <p:nvPr>
            <p:ph type="title"/>
          </p:nvPr>
        </p:nvSpPr>
        <p:spPr>
          <a:xfrm>
            <a:off x="1422400" y="0"/>
            <a:ext cx="9245600" cy="792163"/>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pic>
        <p:nvPicPr>
          <p:cNvPr id="4" name="future_interface_slice_whit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075237"/>
            <a:ext cx="12192000" cy="1782763"/>
          </a:xfrm>
          <a:prstGeom prst="rect">
            <a:avLst/>
          </a:prstGeom>
        </p:spPr>
      </p:pic>
      <p:sp>
        <p:nvSpPr>
          <p:cNvPr id="2" name="Rectangle 1"/>
          <p:cNvSpPr/>
          <p:nvPr userDrawn="1"/>
        </p:nvSpPr>
        <p:spPr>
          <a:xfrm>
            <a:off x="0" y="4851400"/>
            <a:ext cx="12192000" cy="22352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cxnSp>
        <p:nvCxnSpPr>
          <p:cNvPr id="9" name="Straight Connector 8"/>
          <p:cNvCxnSpPr/>
          <p:nvPr userDrawn="1"/>
        </p:nvCxnSpPr>
        <p:spPr>
          <a:xfrm>
            <a:off x="0" y="83820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Content Placeholder 9"/>
          <p:cNvSpPr>
            <a:spLocks noGrp="1"/>
          </p:cNvSpPr>
          <p:nvPr>
            <p:ph sz="quarter" idx="11"/>
          </p:nvPr>
        </p:nvSpPr>
        <p:spPr>
          <a:xfrm>
            <a:off x="11430000" y="6172200"/>
            <a:ext cx="9144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377715" y="4999831"/>
            <a:ext cx="1366485" cy="1596231"/>
          </a:xfrm>
          <a:prstGeom prst="rect">
            <a:avLst/>
          </a:prstGeom>
        </p:spPr>
      </p:pic>
    </p:spTree>
    <p:extLst>
      <p:ext uri="{BB962C8B-B14F-4D97-AF65-F5344CB8AC3E}">
        <p14:creationId xmlns:p14="http://schemas.microsoft.com/office/powerpoint/2010/main" val="180504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10" name="F15_title.mo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cstate="print"/>
          <a:stretch>
            <a:fillRect/>
          </a:stretch>
        </p:blipFill>
        <p:spPr>
          <a:xfrm>
            <a:off x="0" y="0"/>
            <a:ext cx="12192000" cy="6858000"/>
          </a:xfrm>
          <a:prstGeom prst="rect">
            <a:avLst/>
          </a:prstGeom>
        </p:spPr>
      </p:pic>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9" name="Picture 8" hidden="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hidden="1"/>
          <p:cNvSpPr/>
          <p:nvPr userDrawn="1"/>
        </p:nvSpPr>
        <p:spPr>
          <a:xfrm>
            <a:off x="0" y="0"/>
            <a:ext cx="12192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508000" y="76200"/>
            <a:ext cx="7721600" cy="944562"/>
          </a:xfrm>
        </p:spPr>
        <p:txBody>
          <a:bodyPr/>
          <a:lstStyle>
            <a:lvl1pPr>
              <a:defRPr>
                <a:ln w="12700">
                  <a:solidFill>
                    <a:schemeClr val="accent5">
                      <a:lumMod val="75000"/>
                    </a:schemeClr>
                  </a:solidFill>
                </a:ln>
                <a:solidFill>
                  <a:schemeClr val="bg2">
                    <a:lumMod val="9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508000" y="1020763"/>
            <a:ext cx="11379200" cy="4389437"/>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4BF35AE-44A1-4ED6-AEA8-5ABBF21A025C}" type="datetime1">
              <a:rPr lang="en-US" smtClean="0"/>
              <a:pPr/>
              <a:t>4/23/2019</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944DE186-3112-4AB8-AF78-FDBC8ACE92CB}" type="slidenum">
              <a:rPr lang="en-US" smtClean="0"/>
              <a:pPr/>
              <a:t>‹#›</a:t>
            </a:fld>
            <a:endParaRPr lang="en-US" dirty="0"/>
          </a:p>
        </p:txBody>
      </p:sp>
    </p:spTree>
    <p:extLst>
      <p:ext uri="{BB962C8B-B14F-4D97-AF65-F5344CB8AC3E}">
        <p14:creationId xmlns:p14="http://schemas.microsoft.com/office/powerpoint/2010/main" val="167636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9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0"/>
                </p:tgtEl>
              </p:cMediaNode>
            </p:video>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questions contac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181600" y="1600200"/>
            <a:ext cx="4064000" cy="3505200"/>
          </a:xfrm>
        </p:spPr>
        <p:txBody>
          <a:bodyPr/>
          <a:lstStyle>
            <a:lvl1pPr marL="0" indent="0" algn="ctr">
              <a:lnSpc>
                <a:spcPts val="1600"/>
              </a:lnSpc>
              <a:buNone/>
              <a:defRPr sz="140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13" name="Footer Placeholder 12"/>
          <p:cNvSpPr>
            <a:spLocks noGrp="1"/>
          </p:cNvSpPr>
          <p:nvPr>
            <p:ph type="ftr" sz="quarter" idx="15"/>
          </p:nvPr>
        </p:nvSpPr>
        <p:spPr/>
        <p:txBody>
          <a:bodyPr/>
          <a:lstStyle/>
          <a:p>
            <a:endParaRPr lang="en-US" dirty="0">
              <a:solidFill>
                <a:prstClr val="black">
                  <a:tint val="75000"/>
                </a:prstClr>
              </a:solidFill>
            </a:endParaRPr>
          </a:p>
        </p:txBody>
      </p:sp>
      <p:sp>
        <p:nvSpPr>
          <p:cNvPr id="6" name="Title 1"/>
          <p:cNvSpPr>
            <a:spLocks noGrp="1"/>
          </p:cNvSpPr>
          <p:nvPr>
            <p:ph type="title"/>
          </p:nvPr>
        </p:nvSpPr>
        <p:spPr>
          <a:xfrm>
            <a:off x="2946400" y="274638"/>
            <a:ext cx="8636000" cy="944562"/>
          </a:xfrm>
        </p:spPr>
        <p:txBody>
          <a:bodyPr/>
          <a:lstStyle>
            <a:lvl1pPr>
              <a:defRPr>
                <a:ln>
                  <a:solidFill>
                    <a:schemeClr val="accent5">
                      <a:lumMod val="75000"/>
                    </a:schemeClr>
                  </a:solidFill>
                </a:ln>
                <a:solidFill>
                  <a:schemeClr val="accent5">
                    <a:lumMod val="60000"/>
                    <a:lumOff val="40000"/>
                  </a:schemeClr>
                </a:solidFill>
              </a:defRPr>
            </a:lvl1pPr>
          </a:lstStyle>
          <a:p>
            <a:r>
              <a:rPr lang="en-US" smtClean="0"/>
              <a:t>Click to edit Master title style</a:t>
            </a:r>
            <a:endParaRPr lang="en-US"/>
          </a:p>
        </p:txBody>
      </p:sp>
    </p:spTree>
    <p:extLst>
      <p:ext uri="{BB962C8B-B14F-4D97-AF65-F5344CB8AC3E}">
        <p14:creationId xmlns:p14="http://schemas.microsoft.com/office/powerpoint/2010/main" val="220844482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Light Backgroun">
    <p:bg>
      <p:bgPr>
        <a:solidFill>
          <a:schemeClr val="bg1"/>
        </a:solidFill>
        <a:effectLst/>
      </p:bgPr>
    </p:bg>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3E4191-BA6B-4D15-AC6C-24E47B9675B9}" type="datetime1">
              <a:rPr lang="en-US" smtClean="0"/>
              <a:t>4/23/2019</a:t>
            </a:fld>
            <a:endParaRPr lang="en-US" dirty="0"/>
          </a:p>
        </p:txBody>
      </p:sp>
      <p:sp>
        <p:nvSpPr>
          <p:cNvPr id="14"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5"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dirty="0"/>
          </a:p>
        </p:txBody>
      </p:sp>
      <p:sp>
        <p:nvSpPr>
          <p:cNvPr id="3" name="Content Placeholder 2"/>
          <p:cNvSpPr>
            <a:spLocks noGrp="1"/>
          </p:cNvSpPr>
          <p:nvPr>
            <p:ph sz="quarter" idx="10"/>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7389636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043707-D22F-4204-A7C8-4F8185DDA1A8}" type="datetime1">
              <a:rPr lang="en-US" smtClean="0"/>
              <a:t>4/23/2019</a:t>
            </a:fld>
            <a:endParaRPr lang="en-US" dirty="0"/>
          </a:p>
        </p:txBody>
      </p:sp>
      <p:sp>
        <p:nvSpPr>
          <p:cNvPr id="14"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5"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dirty="0"/>
          </a:p>
        </p:txBody>
      </p:sp>
      <p:sp>
        <p:nvSpPr>
          <p:cNvPr id="4" name="Content Placeholder 3"/>
          <p:cNvSpPr>
            <a:spLocks noGrp="1"/>
          </p:cNvSpPr>
          <p:nvPr>
            <p:ph sz="quarter" idx="10"/>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360637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759200" y="5343526"/>
            <a:ext cx="9448800" cy="1362075"/>
          </a:xfrm>
        </p:spPr>
        <p:txBody>
          <a:bodyPr anchor="t"/>
          <a:lstStyle>
            <a:lvl1pPr algn="l">
              <a:defRPr sz="4000" b="0" cap="all">
                <a:solidFill>
                  <a:schemeClr val="bg1">
                    <a:lumMod val="10000"/>
                  </a:schemeClr>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759200" y="3843339"/>
            <a:ext cx="9448800" cy="1500187"/>
          </a:xfrm>
        </p:spPr>
        <p:txBody>
          <a:bodyPr anchor="b"/>
          <a:lstStyle>
            <a:lvl1pPr marL="0" indent="0">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DFD64D3F-EE09-4B59-B2C2-B7ACE6F4C6C7}" type="datetime1">
              <a:rPr lang="en-US" smtClean="0"/>
              <a:t>4/23/2019</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FD99AA8B-2E7A-4BBC-8FDE-CA7CF71DD330}" type="slidenum">
              <a:rPr lang="en-US" smtClean="0"/>
              <a:t>‹#›</a:t>
            </a:fld>
            <a:endParaRPr lang="en-US" dirty="0"/>
          </a:p>
        </p:txBody>
      </p:sp>
    </p:spTree>
    <p:extLst>
      <p:ext uri="{BB962C8B-B14F-4D97-AF65-F5344CB8AC3E}">
        <p14:creationId xmlns:p14="http://schemas.microsoft.com/office/powerpoint/2010/main" val="12991729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28800" y="1676400"/>
            <a:ext cx="5080000" cy="60198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807200" y="1752600"/>
            <a:ext cx="5080000" cy="60198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37D800A4-F02E-4450-B19D-40772C0A5F2D}" type="datetime1">
              <a:rPr lang="en-US" smtClean="0"/>
              <a:t>4/23/2019</a:t>
            </a:fld>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FD99AA8B-2E7A-4BBC-8FDE-CA7CF71DD330}" type="slidenum">
              <a:rPr lang="en-US" smtClean="0"/>
              <a:t>‹#›</a:t>
            </a:fld>
            <a:endParaRPr lang="en-US" dirty="0"/>
          </a:p>
        </p:txBody>
      </p:sp>
    </p:spTree>
    <p:extLst>
      <p:ext uri="{BB962C8B-B14F-4D97-AF65-F5344CB8AC3E}">
        <p14:creationId xmlns:p14="http://schemas.microsoft.com/office/powerpoint/2010/main" val="173703379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19200" y="1752600"/>
            <a:ext cx="4976445"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219200" y="2514601"/>
            <a:ext cx="4976445" cy="5105399"/>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604000" y="1752600"/>
            <a:ext cx="4978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604000" y="2514601"/>
            <a:ext cx="4978400" cy="5105399"/>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AB612836-1ABE-46FA-9232-46CBA41E6B32}" type="datetime1">
              <a:rPr lang="en-US" smtClean="0"/>
              <a:t>4/23/2019</a:t>
            </a:fld>
            <a:endParaRPr lang="en-US" dirty="0"/>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FD99AA8B-2E7A-4BBC-8FDE-CA7CF71DD330}" type="slidenum">
              <a:rPr lang="en-US" smtClean="0"/>
              <a:t>‹#›</a:t>
            </a:fld>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214666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D2D40BE4-1F75-4E0E-92D7-D2CFCD338D34}" type="datetime1">
              <a:rPr lang="en-US" smtClean="0"/>
              <a:t>4/23/2019</a:t>
            </a:fld>
            <a:endParaRPr lang="en-US" dirty="0"/>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FD99AA8B-2E7A-4BBC-8FDE-CA7CF71DD330}" type="slidenum">
              <a:rPr lang="en-US" smtClean="0"/>
              <a:t>‹#›</a:t>
            </a:fld>
            <a:endParaRPr lang="en-US" dirty="0"/>
          </a:p>
        </p:txBody>
      </p:sp>
    </p:spTree>
    <p:extLst>
      <p:ext uri="{BB962C8B-B14F-4D97-AF65-F5344CB8AC3E}">
        <p14:creationId xmlns:p14="http://schemas.microsoft.com/office/powerpoint/2010/main" val="331420083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image" Target="../media/image1.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theme" Target="../theme/theme2.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3" Type="http://schemas.microsoft.com/office/2007/relationships/media" Target="../media/media3.wmv"/><Relationship Id="rId2" Type="http://schemas.openxmlformats.org/officeDocument/2006/relationships/theme" Target="../theme/theme3.xml"/><Relationship Id="rId1" Type="http://schemas.openxmlformats.org/officeDocument/2006/relationships/slideLayout" Target="../slideLayouts/slideLayout34.xml"/><Relationship Id="rId5" Type="http://schemas.openxmlformats.org/officeDocument/2006/relationships/image" Target="../media/image6.png"/><Relationship Id="rId4" Type="http://schemas.openxmlformats.org/officeDocument/2006/relationships/video" Target="../media/media3.wmv"/></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image" Target="../media/image6.png"/><Relationship Id="rId5" Type="http://schemas.openxmlformats.org/officeDocument/2006/relationships/video" Target="../media/media3.wmv"/><Relationship Id="rId4" Type="http://schemas.microsoft.com/office/2007/relationships/media" Target="../media/media3.wmv"/></Relationships>
</file>

<file path=ppt/slideMasters/_rels/slideMaster5.xml.rels><?xml version="1.0" encoding="UTF-8" standalone="yes"?>
<Relationships xmlns="http://schemas.openxmlformats.org/package/2006/relationships"><Relationship Id="rId3" Type="http://schemas.openxmlformats.org/officeDocument/2006/relationships/video" Target="../media/media3.wmv"/><Relationship Id="rId2" Type="http://schemas.microsoft.com/office/2007/relationships/media" Target="../media/media3.wmv"/><Relationship Id="rId1" Type="http://schemas.openxmlformats.org/officeDocument/2006/relationships/theme" Target="../theme/theme5.xml"/><Relationship Id="rId4"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6.xml"/><Relationship Id="rId1" Type="http://schemas.openxmlformats.org/officeDocument/2006/relationships/slideLayout" Target="../slideLayouts/slideLayout37.xml"/><Relationship Id="rId5" Type="http://schemas.microsoft.com/office/2007/relationships/hdphoto" Target="../media/hdphoto1.wdp"/><Relationship Id="rId4"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86000">
              <a:schemeClr val="bg1">
                <a:lumMod val="95000"/>
              </a:schemeClr>
            </a:gs>
            <a:gs pos="100000">
              <a:schemeClr val="bg1">
                <a:lumMod val="75000"/>
              </a:schemeClr>
            </a:gs>
          </a:gsLst>
          <a:lin ang="5400000" scaled="0"/>
          <a:tileRect/>
        </a:gra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17">
            <a:extLst>
              <a:ext uri="{28A0092B-C50C-407E-A947-70E740481C1C}">
                <a14:useLocalDpi xmlns:a14="http://schemas.microsoft.com/office/drawing/2010/main" val="0"/>
              </a:ext>
            </a:extLst>
          </a:blip>
          <a:srcRect l="37484"/>
          <a:stretch/>
        </p:blipFill>
        <p:spPr>
          <a:xfrm>
            <a:off x="1" y="71377"/>
            <a:ext cx="4242764" cy="6786622"/>
          </a:xfrm>
          <a:prstGeom prst="rect">
            <a:avLst/>
          </a:prstGeom>
        </p:spPr>
      </p:pic>
      <p:sp>
        <p:nvSpPr>
          <p:cNvPr id="7" name="Oval 6"/>
          <p:cNvSpPr/>
          <p:nvPr userDrawn="1"/>
        </p:nvSpPr>
        <p:spPr>
          <a:xfrm>
            <a:off x="1686043" y="5181601"/>
            <a:ext cx="583879" cy="437909"/>
          </a:xfrm>
          <a:prstGeom prst="ellipse">
            <a:avLst/>
          </a:prstGeom>
          <a:gradFill flip="none" rotWithShape="1">
            <a:gsLst>
              <a:gs pos="0">
                <a:srgbClr val="00B0F0"/>
              </a:gs>
              <a:gs pos="61000">
                <a:schemeClr val="accent5">
                  <a:lumMod val="75000"/>
                  <a:alpha val="8000"/>
                </a:schemeClr>
              </a:gs>
              <a:gs pos="35000">
                <a:schemeClr val="accent5">
                  <a:lumMod val="75000"/>
                </a:schemeClr>
              </a:gs>
              <a:gs pos="100000">
                <a:schemeClr val="accent5">
                  <a:lumMod val="60000"/>
                  <a:lumOff val="4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Oval 7"/>
          <p:cNvSpPr/>
          <p:nvPr userDrawn="1"/>
        </p:nvSpPr>
        <p:spPr>
          <a:xfrm>
            <a:off x="265574" y="4191001"/>
            <a:ext cx="583879" cy="437909"/>
          </a:xfrm>
          <a:prstGeom prst="ellipse">
            <a:avLst/>
          </a:prstGeom>
          <a:gradFill flip="none" rotWithShape="1">
            <a:gsLst>
              <a:gs pos="0">
                <a:srgbClr val="00B0F0"/>
              </a:gs>
              <a:gs pos="61000">
                <a:schemeClr val="accent5">
                  <a:lumMod val="75000"/>
                  <a:alpha val="8000"/>
                </a:schemeClr>
              </a:gs>
              <a:gs pos="35000">
                <a:schemeClr val="accent5">
                  <a:lumMod val="75000"/>
                </a:schemeClr>
              </a:gs>
              <a:gs pos="100000">
                <a:schemeClr val="accent5">
                  <a:lumMod val="60000"/>
                  <a:lumOff val="4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Oval 8"/>
          <p:cNvSpPr/>
          <p:nvPr userDrawn="1"/>
        </p:nvSpPr>
        <p:spPr>
          <a:xfrm>
            <a:off x="1916893" y="3524491"/>
            <a:ext cx="583879" cy="437909"/>
          </a:xfrm>
          <a:prstGeom prst="ellipse">
            <a:avLst/>
          </a:prstGeom>
          <a:gradFill flip="none" rotWithShape="1">
            <a:gsLst>
              <a:gs pos="0">
                <a:srgbClr val="00B0F0"/>
              </a:gs>
              <a:gs pos="61000">
                <a:schemeClr val="accent5">
                  <a:lumMod val="75000"/>
                  <a:alpha val="8000"/>
                </a:schemeClr>
              </a:gs>
              <a:gs pos="35000">
                <a:schemeClr val="accent5">
                  <a:lumMod val="75000"/>
                </a:schemeClr>
              </a:gs>
              <a:gs pos="100000">
                <a:schemeClr val="accent5">
                  <a:lumMod val="60000"/>
                  <a:lumOff val="4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Oval 9"/>
          <p:cNvSpPr/>
          <p:nvPr userDrawn="1"/>
        </p:nvSpPr>
        <p:spPr>
          <a:xfrm>
            <a:off x="849453" y="3031601"/>
            <a:ext cx="583879" cy="437909"/>
          </a:xfrm>
          <a:prstGeom prst="ellipse">
            <a:avLst/>
          </a:prstGeom>
          <a:gradFill flip="none" rotWithShape="1">
            <a:gsLst>
              <a:gs pos="0">
                <a:srgbClr val="00B0F0"/>
              </a:gs>
              <a:gs pos="61000">
                <a:schemeClr val="accent5">
                  <a:lumMod val="75000"/>
                  <a:alpha val="8000"/>
                </a:schemeClr>
              </a:gs>
              <a:gs pos="35000">
                <a:schemeClr val="accent5">
                  <a:lumMod val="75000"/>
                </a:schemeClr>
              </a:gs>
              <a:gs pos="100000">
                <a:schemeClr val="accent5">
                  <a:lumMod val="60000"/>
                  <a:lumOff val="4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Oval 10"/>
          <p:cNvSpPr/>
          <p:nvPr userDrawn="1"/>
        </p:nvSpPr>
        <p:spPr>
          <a:xfrm>
            <a:off x="2500771" y="2286001"/>
            <a:ext cx="583879" cy="437909"/>
          </a:xfrm>
          <a:prstGeom prst="ellipse">
            <a:avLst/>
          </a:prstGeom>
          <a:gradFill flip="none" rotWithShape="1">
            <a:gsLst>
              <a:gs pos="0">
                <a:srgbClr val="00B0F0"/>
              </a:gs>
              <a:gs pos="61000">
                <a:schemeClr val="accent5">
                  <a:lumMod val="75000"/>
                  <a:alpha val="8000"/>
                </a:schemeClr>
              </a:gs>
              <a:gs pos="35000">
                <a:schemeClr val="accent5">
                  <a:lumMod val="75000"/>
                </a:schemeClr>
              </a:gs>
              <a:gs pos="100000">
                <a:schemeClr val="accent5">
                  <a:lumMod val="60000"/>
                  <a:lumOff val="4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Oval 11"/>
          <p:cNvSpPr/>
          <p:nvPr userDrawn="1"/>
        </p:nvSpPr>
        <p:spPr>
          <a:xfrm>
            <a:off x="218627" y="1752601"/>
            <a:ext cx="583879" cy="437909"/>
          </a:xfrm>
          <a:prstGeom prst="ellipse">
            <a:avLst/>
          </a:prstGeom>
          <a:gradFill flip="none" rotWithShape="1">
            <a:gsLst>
              <a:gs pos="0">
                <a:srgbClr val="00B0F0"/>
              </a:gs>
              <a:gs pos="61000">
                <a:schemeClr val="accent5">
                  <a:lumMod val="75000"/>
                  <a:alpha val="8000"/>
                </a:schemeClr>
              </a:gs>
              <a:gs pos="35000">
                <a:schemeClr val="accent5">
                  <a:lumMod val="75000"/>
                </a:schemeClr>
              </a:gs>
              <a:gs pos="100000">
                <a:schemeClr val="accent5">
                  <a:lumMod val="60000"/>
                  <a:lumOff val="4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Oval 12"/>
          <p:cNvSpPr/>
          <p:nvPr userDrawn="1"/>
        </p:nvSpPr>
        <p:spPr>
          <a:xfrm>
            <a:off x="1394103" y="762001"/>
            <a:ext cx="583879" cy="437909"/>
          </a:xfrm>
          <a:prstGeom prst="ellipse">
            <a:avLst/>
          </a:prstGeom>
          <a:gradFill flip="none" rotWithShape="1">
            <a:gsLst>
              <a:gs pos="0">
                <a:srgbClr val="00B0F0"/>
              </a:gs>
              <a:gs pos="61000">
                <a:schemeClr val="accent5">
                  <a:lumMod val="75000"/>
                  <a:alpha val="8000"/>
                </a:schemeClr>
              </a:gs>
              <a:gs pos="35000">
                <a:schemeClr val="accent5">
                  <a:lumMod val="75000"/>
                </a:schemeClr>
              </a:gs>
              <a:gs pos="100000">
                <a:schemeClr val="accent5">
                  <a:lumMod val="60000"/>
                  <a:lumOff val="4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Oval 13"/>
          <p:cNvSpPr/>
          <p:nvPr userDrawn="1"/>
        </p:nvSpPr>
        <p:spPr>
          <a:xfrm>
            <a:off x="265574" y="369426"/>
            <a:ext cx="583879" cy="437909"/>
          </a:xfrm>
          <a:prstGeom prst="ellipse">
            <a:avLst/>
          </a:prstGeom>
          <a:gradFill flip="none" rotWithShape="1">
            <a:gsLst>
              <a:gs pos="0">
                <a:srgbClr val="00B0F0"/>
              </a:gs>
              <a:gs pos="61000">
                <a:schemeClr val="accent5">
                  <a:lumMod val="75000"/>
                  <a:alpha val="8000"/>
                </a:schemeClr>
              </a:gs>
              <a:gs pos="35000">
                <a:schemeClr val="accent5">
                  <a:lumMod val="75000"/>
                </a:schemeClr>
              </a:gs>
              <a:gs pos="100000">
                <a:schemeClr val="accent5">
                  <a:lumMod val="60000"/>
                  <a:lumOff val="4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Oval 14"/>
          <p:cNvSpPr/>
          <p:nvPr userDrawn="1"/>
        </p:nvSpPr>
        <p:spPr>
          <a:xfrm>
            <a:off x="577438" y="5789272"/>
            <a:ext cx="583879" cy="437909"/>
          </a:xfrm>
          <a:prstGeom prst="ellipse">
            <a:avLst/>
          </a:prstGeom>
          <a:gradFill flip="none" rotWithShape="1">
            <a:gsLst>
              <a:gs pos="0">
                <a:srgbClr val="00B0F0"/>
              </a:gs>
              <a:gs pos="61000">
                <a:schemeClr val="accent5">
                  <a:lumMod val="75000"/>
                  <a:alpha val="8000"/>
                </a:schemeClr>
              </a:gs>
              <a:gs pos="35000">
                <a:schemeClr val="accent5">
                  <a:lumMod val="75000"/>
                </a:schemeClr>
              </a:gs>
              <a:gs pos="100000">
                <a:schemeClr val="accent5">
                  <a:lumMod val="60000"/>
                  <a:lumOff val="4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Text Placeholder 2"/>
          <p:cNvSpPr>
            <a:spLocks noGrp="1"/>
          </p:cNvSpPr>
          <p:nvPr>
            <p:ph type="body" idx="1"/>
          </p:nvPr>
        </p:nvSpPr>
        <p:spPr>
          <a:xfrm>
            <a:off x="3860801" y="1066800"/>
            <a:ext cx="9045497" cy="4038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Placeholder 1"/>
          <p:cNvSpPr>
            <a:spLocks noGrp="1"/>
          </p:cNvSpPr>
          <p:nvPr>
            <p:ph type="title"/>
          </p:nvPr>
        </p:nvSpPr>
        <p:spPr>
          <a:xfrm>
            <a:off x="3162955" y="281383"/>
            <a:ext cx="8737603" cy="525463"/>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5" name="Rectangle 4"/>
          <p:cNvSpPr/>
          <p:nvPr userDrawn="1"/>
        </p:nvSpPr>
        <p:spPr>
          <a:xfrm>
            <a:off x="-1320800" y="6934200"/>
            <a:ext cx="5283200" cy="685800"/>
          </a:xfrm>
          <a:prstGeom prst="rect">
            <a:avLst/>
          </a:prstGeom>
          <a:gradFill flip="none" rotWithShape="1">
            <a:gsLst>
              <a:gs pos="0">
                <a:schemeClr val="accent1">
                  <a:lumMod val="60000"/>
                  <a:lumOff val="40000"/>
                  <a:alpha val="0"/>
                </a:schemeClr>
              </a:gs>
              <a:gs pos="35000">
                <a:schemeClr val="accent5">
                  <a:lumMod val="20000"/>
                  <a:lumOff val="80000"/>
                  <a:alpha val="77000"/>
                </a:schemeClr>
              </a:gs>
              <a:gs pos="67000">
                <a:schemeClr val="accent5">
                  <a:lumMod val="40000"/>
                  <a:lumOff val="60000"/>
                  <a:alpha val="76000"/>
                </a:schemeClr>
              </a:gs>
              <a:gs pos="100000">
                <a:schemeClr val="accent1">
                  <a:lumMod val="60000"/>
                  <a:lumOff val="40000"/>
                  <a:alpha val="0"/>
                </a:schemeClr>
              </a:gs>
            </a:gsLst>
            <a:lin ang="0" scaled="1"/>
            <a:tileRect/>
          </a:gradFill>
          <a:ln w="53975">
            <a:gradFill flip="none" rotWithShape="1">
              <a:gsLst>
                <a:gs pos="0">
                  <a:schemeClr val="accent1">
                    <a:tint val="66000"/>
                    <a:satMod val="160000"/>
                    <a:alpha val="0"/>
                  </a:schemeClr>
                </a:gs>
                <a:gs pos="67110">
                  <a:schemeClr val="accent5">
                    <a:lumMod val="60000"/>
                    <a:lumOff val="40000"/>
                  </a:schemeClr>
                </a:gs>
                <a:gs pos="35000">
                  <a:schemeClr val="accent5">
                    <a:lumMod val="60000"/>
                    <a:lumOff val="40000"/>
                  </a:schemeClr>
                </a:gs>
                <a:gs pos="100000">
                  <a:schemeClr val="accent1">
                    <a:tint val="23500"/>
                    <a:satMod val="160000"/>
                    <a:alpha val="0"/>
                  </a:schemeClr>
                </a:gs>
              </a:gsLst>
              <a:lin ang="0" scaled="1"/>
              <a:tileRect/>
            </a:gra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800" dirty="0"/>
          </a:p>
        </p:txBody>
      </p:sp>
      <p:sp>
        <p:nvSpPr>
          <p:cNvPr id="6" name="Rectangle 5"/>
          <p:cNvSpPr/>
          <p:nvPr userDrawn="1"/>
        </p:nvSpPr>
        <p:spPr>
          <a:xfrm>
            <a:off x="-1320800" y="-838200"/>
            <a:ext cx="5283200" cy="685800"/>
          </a:xfrm>
          <a:prstGeom prst="rect">
            <a:avLst/>
          </a:prstGeom>
          <a:gradFill flip="none" rotWithShape="1">
            <a:gsLst>
              <a:gs pos="0">
                <a:schemeClr val="accent1">
                  <a:lumMod val="60000"/>
                  <a:lumOff val="40000"/>
                  <a:alpha val="0"/>
                </a:schemeClr>
              </a:gs>
              <a:gs pos="35000">
                <a:schemeClr val="accent5">
                  <a:lumMod val="20000"/>
                  <a:lumOff val="80000"/>
                  <a:alpha val="77000"/>
                </a:schemeClr>
              </a:gs>
              <a:gs pos="67000">
                <a:schemeClr val="accent5">
                  <a:lumMod val="40000"/>
                  <a:lumOff val="60000"/>
                  <a:alpha val="76000"/>
                </a:schemeClr>
              </a:gs>
              <a:gs pos="100000">
                <a:schemeClr val="accent1">
                  <a:lumMod val="60000"/>
                  <a:lumOff val="40000"/>
                  <a:alpha val="0"/>
                </a:schemeClr>
              </a:gs>
            </a:gsLst>
            <a:lin ang="0" scaled="1"/>
            <a:tileRect/>
          </a:gradFill>
          <a:ln w="53975">
            <a:gradFill flip="none" rotWithShape="1">
              <a:gsLst>
                <a:gs pos="0">
                  <a:schemeClr val="accent1">
                    <a:tint val="66000"/>
                    <a:satMod val="160000"/>
                    <a:alpha val="0"/>
                  </a:schemeClr>
                </a:gs>
                <a:gs pos="67110">
                  <a:schemeClr val="accent5">
                    <a:lumMod val="60000"/>
                    <a:lumOff val="40000"/>
                  </a:schemeClr>
                </a:gs>
                <a:gs pos="35000">
                  <a:schemeClr val="accent5">
                    <a:lumMod val="60000"/>
                    <a:lumOff val="40000"/>
                  </a:schemeClr>
                </a:gs>
                <a:gs pos="100000">
                  <a:schemeClr val="accent1">
                    <a:tint val="23500"/>
                    <a:satMod val="160000"/>
                    <a:alpha val="0"/>
                  </a:schemeClr>
                </a:gs>
              </a:gsLst>
              <a:lin ang="0" scaled="1"/>
              <a:tileRect/>
            </a:gra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800" dirty="0"/>
          </a:p>
        </p:txBody>
      </p:sp>
      <p:grpSp>
        <p:nvGrpSpPr>
          <p:cNvPr id="55" name="Group 54"/>
          <p:cNvGrpSpPr/>
          <p:nvPr userDrawn="1"/>
        </p:nvGrpSpPr>
        <p:grpSpPr>
          <a:xfrm>
            <a:off x="510565" y="588380"/>
            <a:ext cx="2282144" cy="5419847"/>
            <a:chOff x="382924" y="588379"/>
            <a:chExt cx="1711608" cy="5419847"/>
          </a:xfrm>
        </p:grpSpPr>
        <p:cxnSp>
          <p:nvCxnSpPr>
            <p:cNvPr id="27" name="Straight Connector 26"/>
            <p:cNvCxnSpPr/>
            <p:nvPr userDrawn="1"/>
          </p:nvCxnSpPr>
          <p:spPr>
            <a:xfrm flipV="1">
              <a:off x="382924" y="980954"/>
              <a:ext cx="881608" cy="990600"/>
            </a:xfrm>
            <a:prstGeom prst="line">
              <a:avLst/>
            </a:prstGeom>
            <a:ln w="41275">
              <a:gradFill>
                <a:gsLst>
                  <a:gs pos="74000">
                    <a:srgbClr val="3EABCE">
                      <a:alpha val="39000"/>
                    </a:srgbClr>
                  </a:gs>
                  <a:gs pos="23000">
                    <a:srgbClr val="2790B0">
                      <a:alpha val="43000"/>
                    </a:srgbClr>
                  </a:gs>
                  <a:gs pos="14000">
                    <a:srgbClr val="00B0F0">
                      <a:alpha val="26000"/>
                    </a:srgbClr>
                  </a:gs>
                  <a:gs pos="48000">
                    <a:srgbClr val="159FCE">
                      <a:alpha val="43000"/>
                    </a:srgbClr>
                  </a:gs>
                  <a:gs pos="0">
                    <a:srgbClr val="00B0F0">
                      <a:alpha val="0"/>
                    </a:srgbClr>
                  </a:gs>
                  <a:gs pos="86000">
                    <a:srgbClr val="00B0F0">
                      <a:alpha val="30000"/>
                    </a:srgbClr>
                  </a:gs>
                  <a:gs pos="100000">
                    <a:srgbClr val="00B0F0">
                      <a:alpha val="0"/>
                    </a:srgb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418134" y="588379"/>
              <a:ext cx="846398" cy="392575"/>
            </a:xfrm>
            <a:prstGeom prst="line">
              <a:avLst/>
            </a:prstGeom>
            <a:ln w="41275">
              <a:gradFill>
                <a:gsLst>
                  <a:gs pos="74000">
                    <a:srgbClr val="3EABCE">
                      <a:alpha val="39000"/>
                    </a:srgbClr>
                  </a:gs>
                  <a:gs pos="23000">
                    <a:srgbClr val="2790B0">
                      <a:alpha val="43000"/>
                    </a:srgbClr>
                  </a:gs>
                  <a:gs pos="14000">
                    <a:srgbClr val="00B0F0">
                      <a:alpha val="26000"/>
                    </a:srgbClr>
                  </a:gs>
                  <a:gs pos="48000">
                    <a:srgbClr val="159FCE">
                      <a:alpha val="43000"/>
                    </a:srgbClr>
                  </a:gs>
                  <a:gs pos="0">
                    <a:srgbClr val="00B0F0">
                      <a:alpha val="0"/>
                    </a:srgbClr>
                  </a:gs>
                  <a:gs pos="86000">
                    <a:srgbClr val="00B0F0">
                      <a:alpha val="30000"/>
                    </a:srgbClr>
                  </a:gs>
                  <a:gs pos="100000">
                    <a:srgbClr val="00B0F0">
                      <a:alpha val="0"/>
                    </a:srgb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382924" y="1971554"/>
              <a:ext cx="1711608" cy="533400"/>
            </a:xfrm>
            <a:prstGeom prst="line">
              <a:avLst/>
            </a:prstGeom>
            <a:ln w="41275">
              <a:gradFill>
                <a:gsLst>
                  <a:gs pos="74000">
                    <a:srgbClr val="3EABCE">
                      <a:alpha val="39000"/>
                    </a:srgbClr>
                  </a:gs>
                  <a:gs pos="23000">
                    <a:srgbClr val="2790B0">
                      <a:alpha val="43000"/>
                    </a:srgbClr>
                  </a:gs>
                  <a:gs pos="14000">
                    <a:srgbClr val="00B0F0">
                      <a:alpha val="26000"/>
                    </a:srgbClr>
                  </a:gs>
                  <a:gs pos="48000">
                    <a:srgbClr val="159FCE">
                      <a:alpha val="43000"/>
                    </a:srgbClr>
                  </a:gs>
                  <a:gs pos="0">
                    <a:srgbClr val="00B0F0">
                      <a:alpha val="0"/>
                    </a:srgbClr>
                  </a:gs>
                  <a:gs pos="86000">
                    <a:srgbClr val="00B0F0">
                      <a:alpha val="30000"/>
                    </a:srgbClr>
                  </a:gs>
                  <a:gs pos="100000">
                    <a:srgbClr val="00B0F0">
                      <a:alpha val="0"/>
                    </a:srgb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flipV="1">
              <a:off x="841333" y="2504954"/>
              <a:ext cx="1253199" cy="745600"/>
            </a:xfrm>
            <a:prstGeom prst="line">
              <a:avLst/>
            </a:prstGeom>
            <a:ln w="41275">
              <a:gradFill>
                <a:gsLst>
                  <a:gs pos="74000">
                    <a:srgbClr val="3EABCE">
                      <a:alpha val="39000"/>
                    </a:srgbClr>
                  </a:gs>
                  <a:gs pos="23000">
                    <a:srgbClr val="2790B0">
                      <a:alpha val="43000"/>
                    </a:srgbClr>
                  </a:gs>
                  <a:gs pos="14000">
                    <a:srgbClr val="00B0F0">
                      <a:alpha val="26000"/>
                    </a:srgbClr>
                  </a:gs>
                  <a:gs pos="48000">
                    <a:srgbClr val="159FCE">
                      <a:alpha val="43000"/>
                    </a:srgbClr>
                  </a:gs>
                  <a:gs pos="0">
                    <a:srgbClr val="00B0F0">
                      <a:alpha val="0"/>
                    </a:srgbClr>
                  </a:gs>
                  <a:gs pos="86000">
                    <a:srgbClr val="00B0F0">
                      <a:alpha val="30000"/>
                    </a:srgbClr>
                  </a:gs>
                  <a:gs pos="100000">
                    <a:srgbClr val="00B0F0">
                      <a:alpha val="0"/>
                    </a:srgb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flipV="1">
              <a:off x="433078" y="3743444"/>
              <a:ext cx="1223545" cy="666510"/>
            </a:xfrm>
            <a:prstGeom prst="line">
              <a:avLst/>
            </a:prstGeom>
            <a:ln w="41275">
              <a:gradFill>
                <a:gsLst>
                  <a:gs pos="74000">
                    <a:srgbClr val="3EABCE">
                      <a:alpha val="39000"/>
                    </a:srgbClr>
                  </a:gs>
                  <a:gs pos="23000">
                    <a:srgbClr val="2790B0">
                      <a:alpha val="43000"/>
                    </a:srgbClr>
                  </a:gs>
                  <a:gs pos="14000">
                    <a:srgbClr val="00B0F0">
                      <a:alpha val="26000"/>
                    </a:srgbClr>
                  </a:gs>
                  <a:gs pos="48000">
                    <a:srgbClr val="159FCE">
                      <a:alpha val="43000"/>
                    </a:srgbClr>
                  </a:gs>
                  <a:gs pos="0">
                    <a:srgbClr val="00B0F0">
                      <a:alpha val="0"/>
                    </a:srgbClr>
                  </a:gs>
                  <a:gs pos="86000">
                    <a:srgbClr val="00B0F0">
                      <a:alpha val="30000"/>
                    </a:srgbClr>
                  </a:gs>
                  <a:gs pos="100000">
                    <a:srgbClr val="00B0F0">
                      <a:alpha val="0"/>
                    </a:srgb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856043" y="3250554"/>
              <a:ext cx="800580" cy="492890"/>
            </a:xfrm>
            <a:prstGeom prst="line">
              <a:avLst/>
            </a:prstGeom>
            <a:ln w="41275">
              <a:gradFill>
                <a:gsLst>
                  <a:gs pos="74000">
                    <a:srgbClr val="3EABCE">
                      <a:alpha val="39000"/>
                    </a:srgbClr>
                  </a:gs>
                  <a:gs pos="23000">
                    <a:srgbClr val="2790B0">
                      <a:alpha val="43000"/>
                    </a:srgbClr>
                  </a:gs>
                  <a:gs pos="14000">
                    <a:srgbClr val="00B0F0">
                      <a:alpha val="26000"/>
                    </a:srgbClr>
                  </a:gs>
                  <a:gs pos="48000">
                    <a:srgbClr val="159FCE">
                      <a:alpha val="43000"/>
                    </a:srgbClr>
                  </a:gs>
                  <a:gs pos="0">
                    <a:srgbClr val="00B0F0">
                      <a:alpha val="0"/>
                    </a:srgbClr>
                  </a:gs>
                  <a:gs pos="86000">
                    <a:srgbClr val="00B0F0">
                      <a:alpha val="30000"/>
                    </a:srgbClr>
                  </a:gs>
                  <a:gs pos="100000">
                    <a:srgbClr val="00B0F0">
                      <a:alpha val="0"/>
                    </a:srgb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a:xfrm>
              <a:off x="418134" y="4409954"/>
              <a:ext cx="1065352" cy="990600"/>
            </a:xfrm>
            <a:prstGeom prst="line">
              <a:avLst/>
            </a:prstGeom>
            <a:ln w="41275">
              <a:gradFill>
                <a:gsLst>
                  <a:gs pos="74000">
                    <a:srgbClr val="3EABCE">
                      <a:alpha val="39000"/>
                    </a:srgbClr>
                  </a:gs>
                  <a:gs pos="23000">
                    <a:srgbClr val="2790B0">
                      <a:alpha val="43000"/>
                    </a:srgbClr>
                  </a:gs>
                  <a:gs pos="14000">
                    <a:srgbClr val="00B0F0">
                      <a:alpha val="26000"/>
                    </a:srgbClr>
                  </a:gs>
                  <a:gs pos="48000">
                    <a:srgbClr val="159FCE">
                      <a:alpha val="43000"/>
                    </a:srgbClr>
                  </a:gs>
                  <a:gs pos="0">
                    <a:srgbClr val="00B0F0">
                      <a:alpha val="0"/>
                    </a:srgbClr>
                  </a:gs>
                  <a:gs pos="86000">
                    <a:srgbClr val="00B0F0">
                      <a:alpha val="30000"/>
                    </a:srgbClr>
                  </a:gs>
                  <a:gs pos="100000">
                    <a:srgbClr val="00B0F0">
                      <a:alpha val="0"/>
                    </a:srgb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flipV="1">
              <a:off x="652032" y="5400554"/>
              <a:ext cx="831454" cy="607672"/>
            </a:xfrm>
            <a:prstGeom prst="line">
              <a:avLst/>
            </a:prstGeom>
            <a:ln w="41275">
              <a:gradFill>
                <a:gsLst>
                  <a:gs pos="74000">
                    <a:srgbClr val="3EABCE">
                      <a:alpha val="39000"/>
                    </a:srgbClr>
                  </a:gs>
                  <a:gs pos="23000">
                    <a:srgbClr val="2790B0">
                      <a:alpha val="43000"/>
                    </a:srgbClr>
                  </a:gs>
                  <a:gs pos="14000">
                    <a:srgbClr val="00B0F0">
                      <a:alpha val="26000"/>
                    </a:srgbClr>
                  </a:gs>
                  <a:gs pos="48000">
                    <a:srgbClr val="159FCE">
                      <a:alpha val="43000"/>
                    </a:srgbClr>
                  </a:gs>
                  <a:gs pos="0">
                    <a:srgbClr val="00B0F0">
                      <a:alpha val="0"/>
                    </a:srgbClr>
                  </a:gs>
                  <a:gs pos="86000">
                    <a:srgbClr val="00B0F0">
                      <a:alpha val="30000"/>
                    </a:srgbClr>
                  </a:gs>
                  <a:gs pos="100000">
                    <a:srgbClr val="00B0F0">
                      <a:alpha val="0"/>
                    </a:srgbClr>
                  </a:gs>
                </a:gsLst>
                <a:lin ang="5400000" scaled="0"/>
              </a:gradFill>
            </a:ln>
          </p:spPr>
          <p:style>
            <a:lnRef idx="1">
              <a:schemeClr val="accent1"/>
            </a:lnRef>
            <a:fillRef idx="0">
              <a:schemeClr val="accent1"/>
            </a:fillRef>
            <a:effectRef idx="0">
              <a:schemeClr val="accent1"/>
            </a:effectRef>
            <a:fontRef idx="minor">
              <a:schemeClr val="tx1"/>
            </a:fontRef>
          </p:style>
        </p:cxnSp>
      </p:grpSp>
      <p:sp>
        <p:nvSpPr>
          <p:cNvPr id="56" name="Rectangle 55"/>
          <p:cNvSpPr/>
          <p:nvPr userDrawn="1"/>
        </p:nvSpPr>
        <p:spPr>
          <a:xfrm>
            <a:off x="-137484" y="-33094"/>
            <a:ext cx="12411677" cy="126658"/>
          </a:xfrm>
          <a:prstGeom prst="rect">
            <a:avLst/>
          </a:prstGeom>
          <a:gradFill flip="none" rotWithShape="1">
            <a:gsLst>
              <a:gs pos="0">
                <a:schemeClr val="accent5">
                  <a:lumMod val="50000"/>
                </a:schemeClr>
              </a:gs>
              <a:gs pos="80000">
                <a:schemeClr val="accent5">
                  <a:lumMod val="75000"/>
                </a:schemeClr>
              </a:gs>
              <a:gs pos="100000">
                <a:schemeClr val="accent5">
                  <a:lumMod val="75000"/>
                </a:schemeClr>
              </a:gs>
            </a:gsLst>
            <a:lin ang="5400000" scaled="1"/>
            <a:tileRec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1800" dirty="0"/>
          </a:p>
        </p:txBody>
      </p:sp>
      <p:sp>
        <p:nvSpPr>
          <p:cNvPr id="60" name="Rectangle 59"/>
          <p:cNvSpPr/>
          <p:nvPr userDrawn="1"/>
        </p:nvSpPr>
        <p:spPr>
          <a:xfrm flipV="1">
            <a:off x="-147759" y="6763247"/>
            <a:ext cx="12411677" cy="127931"/>
          </a:xfrm>
          <a:prstGeom prst="rect">
            <a:avLst/>
          </a:prstGeom>
          <a:gradFill flip="none" rotWithShape="1">
            <a:gsLst>
              <a:gs pos="0">
                <a:schemeClr val="accent5">
                  <a:lumMod val="50000"/>
                </a:schemeClr>
              </a:gs>
              <a:gs pos="80000">
                <a:schemeClr val="accent5">
                  <a:lumMod val="75000"/>
                </a:schemeClr>
              </a:gs>
              <a:gs pos="100000">
                <a:schemeClr val="accent5">
                  <a:lumMod val="75000"/>
                </a:schemeClr>
              </a:gs>
            </a:gsLst>
            <a:lin ang="5400000" scaled="1"/>
            <a:tileRec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988963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63" r:id="rId4"/>
    <p:sldLayoutId id="2147483682"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2" r:id="rId15"/>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4.44444E-6 4.90287E-7 L -0.00069 -1.16004 " pathEditMode="relative" rAng="0" ptsTypes="AA">
                                      <p:cBhvr>
                                        <p:cTn id="6" dur="6600" fill="hold"/>
                                        <p:tgtEl>
                                          <p:spTgt spid="5"/>
                                        </p:tgtEl>
                                        <p:attrNameLst>
                                          <p:attrName>ppt_x</p:attrName>
                                          <p:attrName>ppt_y</p:attrName>
                                        </p:attrNameLst>
                                      </p:cBhvr>
                                      <p:rCtr x="-35" y="-58002"/>
                                    </p:animMotion>
                                  </p:childTnLst>
                                </p:cTn>
                              </p:par>
                              <p:par>
                                <p:cTn id="7" presetID="42" presetClass="path" presetSubtype="0" accel="50000" decel="50000" fill="hold" grpId="0" nodeType="withEffect">
                                  <p:stCondLst>
                                    <p:cond delay="4900"/>
                                  </p:stCondLst>
                                  <p:childTnLst>
                                    <p:animMotion origin="layout" path="M 1.11111E-6 -2.50694E-6 L 0.00069 1.18779 " pathEditMode="relative" rAng="0" ptsTypes="AA">
                                      <p:cBhvr>
                                        <p:cTn id="8" dur="6600" fill="hold"/>
                                        <p:tgtEl>
                                          <p:spTgt spid="6"/>
                                        </p:tgtEl>
                                        <p:attrNameLst>
                                          <p:attrName>ppt_x</p:attrName>
                                          <p:attrName>ppt_y</p:attrName>
                                        </p:attrNameLst>
                                      </p:cBhvr>
                                      <p:rCtr x="35" y="59389"/>
                                    </p:animMotion>
                                  </p:childTnLst>
                                </p:cTn>
                              </p:par>
                              <p:par>
                                <p:cTn id="9" presetID="10" presetClass="entr" presetSubtype="0" fill="hold" grpId="0" nodeType="withEffect">
                                  <p:stCondLst>
                                    <p:cond delay="190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300"/>
                                        <p:tgtEl>
                                          <p:spTgt spid="15"/>
                                        </p:tgtEl>
                                      </p:cBhvr>
                                    </p:animEffect>
                                  </p:childTnLst>
                                </p:cTn>
                              </p:par>
                              <p:par>
                                <p:cTn id="12" presetID="10" presetClass="entr" presetSubtype="0" fill="hold" grpId="0" nodeType="withEffect">
                                  <p:stCondLst>
                                    <p:cond delay="23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300"/>
                                        <p:tgtEl>
                                          <p:spTgt spid="7"/>
                                        </p:tgtEl>
                                      </p:cBhvr>
                                    </p:animEffect>
                                  </p:childTnLst>
                                </p:cTn>
                              </p:par>
                              <p:par>
                                <p:cTn id="15" presetID="10" presetClass="entr" presetSubtype="0" fill="hold" grpId="0" nodeType="withEffect">
                                  <p:stCondLst>
                                    <p:cond delay="27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300"/>
                                        <p:tgtEl>
                                          <p:spTgt spid="8"/>
                                        </p:tgtEl>
                                      </p:cBhvr>
                                    </p:animEffect>
                                  </p:childTnLst>
                                </p:cTn>
                              </p:par>
                              <p:par>
                                <p:cTn id="18" presetID="10" presetClass="entr" presetSubtype="0" fill="hold" grpId="0" nodeType="withEffect">
                                  <p:stCondLst>
                                    <p:cond delay="320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300"/>
                                        <p:tgtEl>
                                          <p:spTgt spid="10"/>
                                        </p:tgtEl>
                                      </p:cBhvr>
                                    </p:animEffect>
                                  </p:childTnLst>
                                </p:cTn>
                              </p:par>
                              <p:par>
                                <p:cTn id="21" presetID="10" presetClass="entr" presetSubtype="0" fill="hold" grpId="0" nodeType="withEffect">
                                  <p:stCondLst>
                                    <p:cond delay="30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300"/>
                                        <p:tgtEl>
                                          <p:spTgt spid="9"/>
                                        </p:tgtEl>
                                      </p:cBhvr>
                                    </p:animEffect>
                                  </p:childTnLst>
                                </p:cTn>
                              </p:par>
                              <p:par>
                                <p:cTn id="24" presetID="10" presetClass="entr" presetSubtype="0" fill="hold" grpId="0" nodeType="withEffect">
                                  <p:stCondLst>
                                    <p:cond delay="360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300"/>
                                        <p:tgtEl>
                                          <p:spTgt spid="11"/>
                                        </p:tgtEl>
                                      </p:cBhvr>
                                    </p:animEffect>
                                  </p:childTnLst>
                                </p:cTn>
                              </p:par>
                              <p:par>
                                <p:cTn id="27" presetID="10" presetClass="entr" presetSubtype="0" fill="hold" grpId="0" nodeType="withEffect">
                                  <p:stCondLst>
                                    <p:cond delay="400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300"/>
                                        <p:tgtEl>
                                          <p:spTgt spid="12"/>
                                        </p:tgtEl>
                                      </p:cBhvr>
                                    </p:animEffect>
                                  </p:childTnLst>
                                </p:cTn>
                              </p:par>
                              <p:par>
                                <p:cTn id="30" presetID="10" presetClass="entr" presetSubtype="0" fill="hold" grpId="0" nodeType="withEffect">
                                  <p:stCondLst>
                                    <p:cond delay="440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300"/>
                                        <p:tgtEl>
                                          <p:spTgt spid="13"/>
                                        </p:tgtEl>
                                      </p:cBhvr>
                                    </p:animEffect>
                                  </p:childTnLst>
                                </p:cTn>
                              </p:par>
                              <p:par>
                                <p:cTn id="33" presetID="10" presetClass="entr" presetSubtype="0" fill="hold" grpId="0" nodeType="withEffect">
                                  <p:stCondLst>
                                    <p:cond delay="460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300"/>
                                        <p:tgtEl>
                                          <p:spTgt spid="14"/>
                                        </p:tgtEl>
                                      </p:cBhvr>
                                    </p:animEffect>
                                  </p:childTnLst>
                                </p:cTn>
                              </p:par>
                              <p:par>
                                <p:cTn id="36" presetID="7" presetClass="emph" presetSubtype="2" fill="hold" nodeType="withEffect">
                                  <p:stCondLst>
                                    <p:cond delay="6700"/>
                                  </p:stCondLst>
                                  <p:childTnLst>
                                    <p:animClr clrSpc="rgb" dir="cw">
                                      <p:cBhvr>
                                        <p:cTn id="37" dur="400" fill="hold"/>
                                        <p:tgtEl>
                                          <p:spTgt spid="14"/>
                                        </p:tgtEl>
                                        <p:attrNameLst>
                                          <p:attrName>stroke.color</p:attrName>
                                        </p:attrNameLst>
                                      </p:cBhvr>
                                      <p:to>
                                        <a:schemeClr val="accent2"/>
                                      </p:to>
                                    </p:animClr>
                                    <p:set>
                                      <p:cBhvr>
                                        <p:cTn id="38" dur="400" fill="hold"/>
                                        <p:tgtEl>
                                          <p:spTgt spid="14"/>
                                        </p:tgtEl>
                                        <p:attrNameLst>
                                          <p:attrName>stroke.on</p:attrName>
                                        </p:attrNameLst>
                                      </p:cBhvr>
                                      <p:to>
                                        <p:strVal val="true"/>
                                      </p:to>
                                    </p:set>
                                  </p:childTnLst>
                                </p:cTn>
                              </p:par>
                              <p:par>
                                <p:cTn id="39" presetID="7" presetClass="emph" presetSubtype="2" fill="hold" nodeType="withEffect">
                                  <p:stCondLst>
                                    <p:cond delay="7100"/>
                                  </p:stCondLst>
                                  <p:childTnLst>
                                    <p:animClr clrSpc="rgb" dir="cw">
                                      <p:cBhvr>
                                        <p:cTn id="40" dur="400" fill="hold"/>
                                        <p:tgtEl>
                                          <p:spTgt spid="13"/>
                                        </p:tgtEl>
                                        <p:attrNameLst>
                                          <p:attrName>stroke.color</p:attrName>
                                        </p:attrNameLst>
                                      </p:cBhvr>
                                      <p:to>
                                        <a:schemeClr val="accent2"/>
                                      </p:to>
                                    </p:animClr>
                                    <p:set>
                                      <p:cBhvr>
                                        <p:cTn id="41" dur="400" fill="hold"/>
                                        <p:tgtEl>
                                          <p:spTgt spid="13"/>
                                        </p:tgtEl>
                                        <p:attrNameLst>
                                          <p:attrName>stroke.on</p:attrName>
                                        </p:attrNameLst>
                                      </p:cBhvr>
                                      <p:to>
                                        <p:strVal val="true"/>
                                      </p:to>
                                    </p:set>
                                  </p:childTnLst>
                                </p:cTn>
                              </p:par>
                              <p:par>
                                <p:cTn id="42" presetID="7" presetClass="emph" presetSubtype="2" fill="hold" nodeType="withEffect">
                                  <p:stCondLst>
                                    <p:cond delay="7600"/>
                                  </p:stCondLst>
                                  <p:childTnLst>
                                    <p:animClr clrSpc="rgb" dir="cw">
                                      <p:cBhvr>
                                        <p:cTn id="43" dur="400" fill="hold"/>
                                        <p:tgtEl>
                                          <p:spTgt spid="12"/>
                                        </p:tgtEl>
                                        <p:attrNameLst>
                                          <p:attrName>stroke.color</p:attrName>
                                        </p:attrNameLst>
                                      </p:cBhvr>
                                      <p:to>
                                        <a:schemeClr val="accent2"/>
                                      </p:to>
                                    </p:animClr>
                                    <p:set>
                                      <p:cBhvr>
                                        <p:cTn id="44" dur="400" fill="hold"/>
                                        <p:tgtEl>
                                          <p:spTgt spid="12"/>
                                        </p:tgtEl>
                                        <p:attrNameLst>
                                          <p:attrName>stroke.on</p:attrName>
                                        </p:attrNameLst>
                                      </p:cBhvr>
                                      <p:to>
                                        <p:strVal val="true"/>
                                      </p:to>
                                    </p:set>
                                  </p:childTnLst>
                                </p:cTn>
                              </p:par>
                              <p:par>
                                <p:cTn id="45" presetID="7" presetClass="emph" presetSubtype="2" fill="hold" nodeType="withEffect">
                                  <p:stCondLst>
                                    <p:cond delay="7900"/>
                                  </p:stCondLst>
                                  <p:childTnLst>
                                    <p:animClr clrSpc="rgb" dir="cw">
                                      <p:cBhvr>
                                        <p:cTn id="46" dur="400" fill="hold"/>
                                        <p:tgtEl>
                                          <p:spTgt spid="11"/>
                                        </p:tgtEl>
                                        <p:attrNameLst>
                                          <p:attrName>stroke.color</p:attrName>
                                        </p:attrNameLst>
                                      </p:cBhvr>
                                      <p:to>
                                        <a:schemeClr val="accent2"/>
                                      </p:to>
                                    </p:animClr>
                                    <p:set>
                                      <p:cBhvr>
                                        <p:cTn id="47" dur="400" fill="hold"/>
                                        <p:tgtEl>
                                          <p:spTgt spid="11"/>
                                        </p:tgtEl>
                                        <p:attrNameLst>
                                          <p:attrName>stroke.on</p:attrName>
                                        </p:attrNameLst>
                                      </p:cBhvr>
                                      <p:to>
                                        <p:strVal val="true"/>
                                      </p:to>
                                    </p:set>
                                  </p:childTnLst>
                                </p:cTn>
                              </p:par>
                              <p:par>
                                <p:cTn id="48" presetID="7" presetClass="emph" presetSubtype="2" fill="hold" nodeType="withEffect">
                                  <p:stCondLst>
                                    <p:cond delay="8200"/>
                                  </p:stCondLst>
                                  <p:childTnLst>
                                    <p:animClr clrSpc="rgb" dir="cw">
                                      <p:cBhvr>
                                        <p:cTn id="49" dur="400" fill="hold"/>
                                        <p:tgtEl>
                                          <p:spTgt spid="10"/>
                                        </p:tgtEl>
                                        <p:attrNameLst>
                                          <p:attrName>stroke.color</p:attrName>
                                        </p:attrNameLst>
                                      </p:cBhvr>
                                      <p:to>
                                        <a:schemeClr val="accent2"/>
                                      </p:to>
                                    </p:animClr>
                                    <p:set>
                                      <p:cBhvr>
                                        <p:cTn id="50" dur="400" fill="hold"/>
                                        <p:tgtEl>
                                          <p:spTgt spid="10"/>
                                        </p:tgtEl>
                                        <p:attrNameLst>
                                          <p:attrName>stroke.on</p:attrName>
                                        </p:attrNameLst>
                                      </p:cBhvr>
                                      <p:to>
                                        <p:strVal val="true"/>
                                      </p:to>
                                    </p:set>
                                  </p:childTnLst>
                                </p:cTn>
                              </p:par>
                              <p:par>
                                <p:cTn id="51" presetID="7" presetClass="emph" presetSubtype="2" fill="hold" nodeType="withEffect">
                                  <p:stCondLst>
                                    <p:cond delay="8400"/>
                                  </p:stCondLst>
                                  <p:childTnLst>
                                    <p:animClr clrSpc="rgb" dir="cw">
                                      <p:cBhvr>
                                        <p:cTn id="52" dur="400" fill="hold"/>
                                        <p:tgtEl>
                                          <p:spTgt spid="9"/>
                                        </p:tgtEl>
                                        <p:attrNameLst>
                                          <p:attrName>stroke.color</p:attrName>
                                        </p:attrNameLst>
                                      </p:cBhvr>
                                      <p:to>
                                        <a:schemeClr val="accent2"/>
                                      </p:to>
                                    </p:animClr>
                                    <p:set>
                                      <p:cBhvr>
                                        <p:cTn id="53" dur="400" fill="hold"/>
                                        <p:tgtEl>
                                          <p:spTgt spid="9"/>
                                        </p:tgtEl>
                                        <p:attrNameLst>
                                          <p:attrName>stroke.on</p:attrName>
                                        </p:attrNameLst>
                                      </p:cBhvr>
                                      <p:to>
                                        <p:strVal val="true"/>
                                      </p:to>
                                    </p:set>
                                  </p:childTnLst>
                                </p:cTn>
                              </p:par>
                              <p:par>
                                <p:cTn id="54" presetID="7" presetClass="emph" presetSubtype="2" fill="hold" nodeType="withEffect">
                                  <p:stCondLst>
                                    <p:cond delay="8700"/>
                                  </p:stCondLst>
                                  <p:childTnLst>
                                    <p:animClr clrSpc="rgb" dir="cw">
                                      <p:cBhvr>
                                        <p:cTn id="55" dur="400" fill="hold"/>
                                        <p:tgtEl>
                                          <p:spTgt spid="8"/>
                                        </p:tgtEl>
                                        <p:attrNameLst>
                                          <p:attrName>stroke.color</p:attrName>
                                        </p:attrNameLst>
                                      </p:cBhvr>
                                      <p:to>
                                        <a:schemeClr val="accent2"/>
                                      </p:to>
                                    </p:animClr>
                                    <p:set>
                                      <p:cBhvr>
                                        <p:cTn id="56" dur="400" fill="hold"/>
                                        <p:tgtEl>
                                          <p:spTgt spid="8"/>
                                        </p:tgtEl>
                                        <p:attrNameLst>
                                          <p:attrName>stroke.on</p:attrName>
                                        </p:attrNameLst>
                                      </p:cBhvr>
                                      <p:to>
                                        <p:strVal val="true"/>
                                      </p:to>
                                    </p:set>
                                  </p:childTnLst>
                                </p:cTn>
                              </p:par>
                              <p:par>
                                <p:cTn id="57" presetID="7" presetClass="emph" presetSubtype="2" fill="hold" nodeType="withEffect">
                                  <p:stCondLst>
                                    <p:cond delay="9100"/>
                                  </p:stCondLst>
                                  <p:childTnLst>
                                    <p:animClr clrSpc="rgb" dir="cw">
                                      <p:cBhvr>
                                        <p:cTn id="58" dur="400" fill="hold"/>
                                        <p:tgtEl>
                                          <p:spTgt spid="7"/>
                                        </p:tgtEl>
                                        <p:attrNameLst>
                                          <p:attrName>stroke.color</p:attrName>
                                        </p:attrNameLst>
                                      </p:cBhvr>
                                      <p:to>
                                        <a:schemeClr val="accent2"/>
                                      </p:to>
                                    </p:animClr>
                                    <p:set>
                                      <p:cBhvr>
                                        <p:cTn id="59" dur="400" fill="hold"/>
                                        <p:tgtEl>
                                          <p:spTgt spid="7"/>
                                        </p:tgtEl>
                                        <p:attrNameLst>
                                          <p:attrName>stroke.on</p:attrName>
                                        </p:attrNameLst>
                                      </p:cBhvr>
                                      <p:to>
                                        <p:strVal val="true"/>
                                      </p:to>
                                    </p:set>
                                  </p:childTnLst>
                                </p:cTn>
                              </p:par>
                              <p:par>
                                <p:cTn id="60" presetID="7" presetClass="emph" presetSubtype="2" fill="hold" nodeType="withEffect">
                                  <p:stCondLst>
                                    <p:cond delay="9500"/>
                                  </p:stCondLst>
                                  <p:childTnLst>
                                    <p:animClr clrSpc="rgb" dir="cw">
                                      <p:cBhvr>
                                        <p:cTn id="61" dur="400" fill="hold"/>
                                        <p:tgtEl>
                                          <p:spTgt spid="15"/>
                                        </p:tgtEl>
                                        <p:attrNameLst>
                                          <p:attrName>stroke.color</p:attrName>
                                        </p:attrNameLst>
                                      </p:cBhvr>
                                      <p:to>
                                        <a:schemeClr val="accent2"/>
                                      </p:to>
                                    </p:animClr>
                                    <p:set>
                                      <p:cBhvr>
                                        <p:cTn id="62" dur="400" fill="hold"/>
                                        <p:tgtEl>
                                          <p:spTgt spid="15"/>
                                        </p:tgtEl>
                                        <p:attrNameLst>
                                          <p:attrName>stroke.on</p:attrName>
                                        </p:attrNameLst>
                                      </p:cBhvr>
                                      <p:to>
                                        <p:strVal val="true"/>
                                      </p:to>
                                    </p:set>
                                  </p:childTnLst>
                                </p:cTn>
                              </p:par>
                              <p:par>
                                <p:cTn id="63" presetID="22" presetClass="entr" presetSubtype="1" fill="hold" nodeType="withEffect">
                                  <p:stCondLst>
                                    <p:cond delay="6600"/>
                                  </p:stCondLst>
                                  <p:childTnLst>
                                    <p:set>
                                      <p:cBhvr>
                                        <p:cTn id="64" dur="1" fill="hold">
                                          <p:stCondLst>
                                            <p:cond delay="0"/>
                                          </p:stCondLst>
                                        </p:cTn>
                                        <p:tgtEl>
                                          <p:spTgt spid="55"/>
                                        </p:tgtEl>
                                        <p:attrNameLst>
                                          <p:attrName>style.visibility</p:attrName>
                                        </p:attrNameLst>
                                      </p:cBhvr>
                                      <p:to>
                                        <p:strVal val="visible"/>
                                      </p:to>
                                    </p:set>
                                    <p:animEffect transition="in" filter="wipe(up)">
                                      <p:cBhvr>
                                        <p:cTn id="65" dur="3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5" grpId="0" animBg="1"/>
      <p:bldP spid="6" grpId="0" animBg="1"/>
    </p:bldLst>
  </p:timing>
  <p:hf sldNum="0" hdr="0" ftr="0" dt="0"/>
  <p:txStyles>
    <p:titleStyle>
      <a:lvl1pPr algn="l" defTabSz="914400" rtl="0" eaLnBrk="1" latinLnBrk="0" hangingPunct="1">
        <a:spcBef>
          <a:spcPct val="0"/>
        </a:spcBef>
        <a:buNone/>
        <a:defRPr sz="2800" kern="1200">
          <a:solidFill>
            <a:schemeClr val="bg1">
              <a:lumMod val="10000"/>
            </a:schemeClr>
          </a:solidFill>
          <a:latin typeface="+mj-lt"/>
          <a:ea typeface="+mj-ea"/>
          <a:cs typeface="+mj-cs"/>
        </a:defRPr>
      </a:lvl1pPr>
    </p:titleStyle>
    <p:bodyStyle>
      <a:lvl1pPr marL="0" indent="0" algn="l" defTabSz="914400" rtl="0" eaLnBrk="1" latinLnBrk="0" hangingPunct="1">
        <a:spcBef>
          <a:spcPct val="20000"/>
        </a:spcBef>
        <a:buFontTx/>
        <a:buNone/>
        <a:defRPr sz="2400" kern="1200">
          <a:solidFill>
            <a:schemeClr val="bg1">
              <a:lumMod val="10000"/>
            </a:schemeClr>
          </a:solidFill>
          <a:latin typeface="+mn-lt"/>
          <a:ea typeface="+mn-ea"/>
          <a:cs typeface="+mn-cs"/>
        </a:defRPr>
      </a:lvl1pPr>
      <a:lvl2pPr marL="0" indent="0" algn="l" defTabSz="914400" rtl="0" eaLnBrk="1" latinLnBrk="0" hangingPunct="1">
        <a:spcBef>
          <a:spcPct val="20000"/>
        </a:spcBef>
        <a:buFontTx/>
        <a:buNone/>
        <a:defRPr sz="2400" kern="1200">
          <a:solidFill>
            <a:schemeClr val="bg1">
              <a:lumMod val="10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bg1">
              <a:lumMod val="10000"/>
            </a:schemeClr>
          </a:solidFill>
          <a:latin typeface="+mn-lt"/>
          <a:ea typeface="+mn-ea"/>
          <a:cs typeface="+mn-cs"/>
        </a:defRPr>
      </a:lvl3pPr>
      <a:lvl4pPr marL="0" indent="0" algn="l" defTabSz="914400" rtl="0" eaLnBrk="1" latinLnBrk="0" hangingPunct="1">
        <a:spcBef>
          <a:spcPct val="20000"/>
        </a:spcBef>
        <a:buFontTx/>
        <a:buNone/>
        <a:defRPr sz="2400" kern="1200">
          <a:solidFill>
            <a:schemeClr val="bg1">
              <a:lumMod val="10000"/>
            </a:schemeClr>
          </a:solidFill>
          <a:latin typeface="+mn-lt"/>
          <a:ea typeface="+mn-ea"/>
          <a:cs typeface="+mn-cs"/>
        </a:defRPr>
      </a:lvl4pPr>
      <a:lvl5pPr marL="0" indent="0" algn="l" defTabSz="914400" rtl="0" eaLnBrk="1" latinLnBrk="0" hangingPunct="1">
        <a:spcBef>
          <a:spcPct val="20000"/>
        </a:spcBef>
        <a:buFontTx/>
        <a:buNone/>
        <a:defRPr sz="2400" kern="1200">
          <a:solidFill>
            <a:schemeClr val="bg1">
              <a:lumMod val="1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lumMod val="75000"/>
              </a:schemeClr>
            </a:gs>
            <a:gs pos="86000">
              <a:schemeClr val="bg1">
                <a:lumMod val="95000"/>
              </a:schemeClr>
            </a:gs>
            <a:gs pos="100000">
              <a:schemeClr val="bg1">
                <a:lumMod val="75000"/>
              </a:schemeClr>
            </a:gs>
          </a:gsLst>
          <a:lin ang="5400000" scaled="0"/>
          <a:tileRect/>
        </a:gra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0">
            <a:extLst>
              <a:ext uri="{28A0092B-C50C-407E-A947-70E740481C1C}">
                <a14:useLocalDpi xmlns:a14="http://schemas.microsoft.com/office/drawing/2010/main" val="0"/>
              </a:ext>
            </a:extLst>
          </a:blip>
          <a:srcRect l="37484"/>
          <a:stretch/>
        </p:blipFill>
        <p:spPr>
          <a:xfrm>
            <a:off x="1" y="71377"/>
            <a:ext cx="4242764" cy="6786622"/>
          </a:xfrm>
          <a:prstGeom prst="rect">
            <a:avLst/>
          </a:prstGeom>
        </p:spPr>
      </p:pic>
      <p:sp>
        <p:nvSpPr>
          <p:cNvPr id="7" name="Oval 6"/>
          <p:cNvSpPr/>
          <p:nvPr userDrawn="1"/>
        </p:nvSpPr>
        <p:spPr>
          <a:xfrm>
            <a:off x="1686043" y="5181601"/>
            <a:ext cx="583879" cy="437909"/>
          </a:xfrm>
          <a:prstGeom prst="ellipse">
            <a:avLst/>
          </a:prstGeom>
          <a:gradFill flip="none" rotWithShape="1">
            <a:gsLst>
              <a:gs pos="0">
                <a:srgbClr val="00B0F0"/>
              </a:gs>
              <a:gs pos="61000">
                <a:schemeClr val="accent5">
                  <a:lumMod val="75000"/>
                  <a:alpha val="8000"/>
                </a:schemeClr>
              </a:gs>
              <a:gs pos="35000">
                <a:schemeClr val="accent5">
                  <a:lumMod val="75000"/>
                </a:schemeClr>
              </a:gs>
              <a:gs pos="100000">
                <a:schemeClr val="accent5">
                  <a:lumMod val="60000"/>
                  <a:lumOff val="4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Oval 7"/>
          <p:cNvSpPr/>
          <p:nvPr userDrawn="1"/>
        </p:nvSpPr>
        <p:spPr>
          <a:xfrm>
            <a:off x="265574" y="4191001"/>
            <a:ext cx="583879" cy="437909"/>
          </a:xfrm>
          <a:prstGeom prst="ellipse">
            <a:avLst/>
          </a:prstGeom>
          <a:gradFill flip="none" rotWithShape="1">
            <a:gsLst>
              <a:gs pos="0">
                <a:srgbClr val="00B0F0"/>
              </a:gs>
              <a:gs pos="61000">
                <a:schemeClr val="accent5">
                  <a:lumMod val="75000"/>
                  <a:alpha val="8000"/>
                </a:schemeClr>
              </a:gs>
              <a:gs pos="35000">
                <a:schemeClr val="accent5">
                  <a:lumMod val="75000"/>
                </a:schemeClr>
              </a:gs>
              <a:gs pos="100000">
                <a:schemeClr val="accent5">
                  <a:lumMod val="60000"/>
                  <a:lumOff val="4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Oval 8"/>
          <p:cNvSpPr/>
          <p:nvPr userDrawn="1"/>
        </p:nvSpPr>
        <p:spPr>
          <a:xfrm>
            <a:off x="1916893" y="3524491"/>
            <a:ext cx="583879" cy="437909"/>
          </a:xfrm>
          <a:prstGeom prst="ellipse">
            <a:avLst/>
          </a:prstGeom>
          <a:gradFill flip="none" rotWithShape="1">
            <a:gsLst>
              <a:gs pos="0">
                <a:srgbClr val="00B0F0"/>
              </a:gs>
              <a:gs pos="61000">
                <a:schemeClr val="accent5">
                  <a:lumMod val="75000"/>
                  <a:alpha val="8000"/>
                </a:schemeClr>
              </a:gs>
              <a:gs pos="35000">
                <a:schemeClr val="accent5">
                  <a:lumMod val="75000"/>
                </a:schemeClr>
              </a:gs>
              <a:gs pos="100000">
                <a:schemeClr val="accent5">
                  <a:lumMod val="60000"/>
                  <a:lumOff val="4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Oval 9"/>
          <p:cNvSpPr/>
          <p:nvPr userDrawn="1"/>
        </p:nvSpPr>
        <p:spPr>
          <a:xfrm>
            <a:off x="849453" y="3031601"/>
            <a:ext cx="583879" cy="437909"/>
          </a:xfrm>
          <a:prstGeom prst="ellipse">
            <a:avLst/>
          </a:prstGeom>
          <a:gradFill flip="none" rotWithShape="1">
            <a:gsLst>
              <a:gs pos="0">
                <a:srgbClr val="00B0F0"/>
              </a:gs>
              <a:gs pos="61000">
                <a:schemeClr val="accent5">
                  <a:lumMod val="75000"/>
                  <a:alpha val="8000"/>
                </a:schemeClr>
              </a:gs>
              <a:gs pos="35000">
                <a:schemeClr val="accent5">
                  <a:lumMod val="75000"/>
                </a:schemeClr>
              </a:gs>
              <a:gs pos="100000">
                <a:schemeClr val="accent5">
                  <a:lumMod val="60000"/>
                  <a:lumOff val="4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Oval 10"/>
          <p:cNvSpPr/>
          <p:nvPr userDrawn="1"/>
        </p:nvSpPr>
        <p:spPr>
          <a:xfrm>
            <a:off x="2500771" y="2286001"/>
            <a:ext cx="583879" cy="437909"/>
          </a:xfrm>
          <a:prstGeom prst="ellipse">
            <a:avLst/>
          </a:prstGeom>
          <a:gradFill flip="none" rotWithShape="1">
            <a:gsLst>
              <a:gs pos="0">
                <a:srgbClr val="00B0F0"/>
              </a:gs>
              <a:gs pos="61000">
                <a:schemeClr val="accent5">
                  <a:lumMod val="75000"/>
                  <a:alpha val="8000"/>
                </a:schemeClr>
              </a:gs>
              <a:gs pos="35000">
                <a:schemeClr val="accent5">
                  <a:lumMod val="75000"/>
                </a:schemeClr>
              </a:gs>
              <a:gs pos="100000">
                <a:schemeClr val="accent5">
                  <a:lumMod val="60000"/>
                  <a:lumOff val="4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Oval 11"/>
          <p:cNvSpPr/>
          <p:nvPr userDrawn="1"/>
        </p:nvSpPr>
        <p:spPr>
          <a:xfrm>
            <a:off x="218627" y="1752601"/>
            <a:ext cx="583879" cy="437909"/>
          </a:xfrm>
          <a:prstGeom prst="ellipse">
            <a:avLst/>
          </a:prstGeom>
          <a:gradFill flip="none" rotWithShape="1">
            <a:gsLst>
              <a:gs pos="0">
                <a:srgbClr val="00B0F0"/>
              </a:gs>
              <a:gs pos="61000">
                <a:schemeClr val="accent5">
                  <a:lumMod val="75000"/>
                  <a:alpha val="8000"/>
                </a:schemeClr>
              </a:gs>
              <a:gs pos="35000">
                <a:schemeClr val="accent5">
                  <a:lumMod val="75000"/>
                </a:schemeClr>
              </a:gs>
              <a:gs pos="100000">
                <a:schemeClr val="accent5">
                  <a:lumMod val="60000"/>
                  <a:lumOff val="4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Oval 12"/>
          <p:cNvSpPr/>
          <p:nvPr userDrawn="1"/>
        </p:nvSpPr>
        <p:spPr>
          <a:xfrm>
            <a:off x="1394103" y="762001"/>
            <a:ext cx="583879" cy="437909"/>
          </a:xfrm>
          <a:prstGeom prst="ellipse">
            <a:avLst/>
          </a:prstGeom>
          <a:gradFill flip="none" rotWithShape="1">
            <a:gsLst>
              <a:gs pos="0">
                <a:srgbClr val="00B0F0"/>
              </a:gs>
              <a:gs pos="61000">
                <a:schemeClr val="accent5">
                  <a:lumMod val="75000"/>
                  <a:alpha val="8000"/>
                </a:schemeClr>
              </a:gs>
              <a:gs pos="35000">
                <a:schemeClr val="accent5">
                  <a:lumMod val="75000"/>
                </a:schemeClr>
              </a:gs>
              <a:gs pos="100000">
                <a:schemeClr val="accent5">
                  <a:lumMod val="60000"/>
                  <a:lumOff val="4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Oval 13"/>
          <p:cNvSpPr/>
          <p:nvPr userDrawn="1"/>
        </p:nvSpPr>
        <p:spPr>
          <a:xfrm>
            <a:off x="265574" y="369426"/>
            <a:ext cx="583879" cy="437909"/>
          </a:xfrm>
          <a:prstGeom prst="ellipse">
            <a:avLst/>
          </a:prstGeom>
          <a:gradFill flip="none" rotWithShape="1">
            <a:gsLst>
              <a:gs pos="0">
                <a:srgbClr val="00B0F0"/>
              </a:gs>
              <a:gs pos="61000">
                <a:schemeClr val="accent5">
                  <a:lumMod val="75000"/>
                  <a:alpha val="8000"/>
                </a:schemeClr>
              </a:gs>
              <a:gs pos="35000">
                <a:schemeClr val="accent5">
                  <a:lumMod val="75000"/>
                </a:schemeClr>
              </a:gs>
              <a:gs pos="100000">
                <a:schemeClr val="accent5">
                  <a:lumMod val="60000"/>
                  <a:lumOff val="4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Oval 14"/>
          <p:cNvSpPr/>
          <p:nvPr userDrawn="1"/>
        </p:nvSpPr>
        <p:spPr>
          <a:xfrm>
            <a:off x="577438" y="5789272"/>
            <a:ext cx="583879" cy="437909"/>
          </a:xfrm>
          <a:prstGeom prst="ellipse">
            <a:avLst/>
          </a:prstGeom>
          <a:gradFill flip="none" rotWithShape="1">
            <a:gsLst>
              <a:gs pos="0">
                <a:srgbClr val="00B0F0"/>
              </a:gs>
              <a:gs pos="61000">
                <a:schemeClr val="accent5">
                  <a:lumMod val="75000"/>
                  <a:alpha val="8000"/>
                </a:schemeClr>
              </a:gs>
              <a:gs pos="35000">
                <a:schemeClr val="accent5">
                  <a:lumMod val="75000"/>
                </a:schemeClr>
              </a:gs>
              <a:gs pos="100000">
                <a:schemeClr val="accent5">
                  <a:lumMod val="60000"/>
                  <a:lumOff val="4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Text Placeholder 2"/>
          <p:cNvSpPr>
            <a:spLocks noGrp="1"/>
          </p:cNvSpPr>
          <p:nvPr>
            <p:ph type="body" idx="1"/>
          </p:nvPr>
        </p:nvSpPr>
        <p:spPr>
          <a:xfrm>
            <a:off x="3860801" y="1066800"/>
            <a:ext cx="9045497" cy="4038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Placeholder 1"/>
          <p:cNvSpPr>
            <a:spLocks noGrp="1"/>
          </p:cNvSpPr>
          <p:nvPr>
            <p:ph type="title"/>
          </p:nvPr>
        </p:nvSpPr>
        <p:spPr>
          <a:xfrm>
            <a:off x="3162955" y="281383"/>
            <a:ext cx="8737603" cy="525463"/>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grpSp>
        <p:nvGrpSpPr>
          <p:cNvPr id="55" name="Group 54"/>
          <p:cNvGrpSpPr/>
          <p:nvPr userDrawn="1"/>
        </p:nvGrpSpPr>
        <p:grpSpPr>
          <a:xfrm>
            <a:off x="510565" y="588380"/>
            <a:ext cx="2282144" cy="5419847"/>
            <a:chOff x="382924" y="588379"/>
            <a:chExt cx="1711608" cy="5419847"/>
          </a:xfrm>
        </p:grpSpPr>
        <p:cxnSp>
          <p:nvCxnSpPr>
            <p:cNvPr id="27" name="Straight Connector 26"/>
            <p:cNvCxnSpPr/>
            <p:nvPr userDrawn="1"/>
          </p:nvCxnSpPr>
          <p:spPr>
            <a:xfrm flipV="1">
              <a:off x="382924" y="980954"/>
              <a:ext cx="881608" cy="990600"/>
            </a:xfrm>
            <a:prstGeom prst="line">
              <a:avLst/>
            </a:prstGeom>
            <a:ln w="41275">
              <a:gradFill>
                <a:gsLst>
                  <a:gs pos="74000">
                    <a:srgbClr val="3EABCE">
                      <a:alpha val="39000"/>
                    </a:srgbClr>
                  </a:gs>
                  <a:gs pos="23000">
                    <a:srgbClr val="2790B0">
                      <a:alpha val="43000"/>
                    </a:srgbClr>
                  </a:gs>
                  <a:gs pos="14000">
                    <a:srgbClr val="00B0F0">
                      <a:alpha val="26000"/>
                    </a:srgbClr>
                  </a:gs>
                  <a:gs pos="48000">
                    <a:srgbClr val="159FCE">
                      <a:alpha val="43000"/>
                    </a:srgbClr>
                  </a:gs>
                  <a:gs pos="0">
                    <a:srgbClr val="00B0F0">
                      <a:alpha val="0"/>
                    </a:srgbClr>
                  </a:gs>
                  <a:gs pos="86000">
                    <a:srgbClr val="00B0F0">
                      <a:alpha val="30000"/>
                    </a:srgbClr>
                  </a:gs>
                  <a:gs pos="100000">
                    <a:srgbClr val="00B0F0">
                      <a:alpha val="0"/>
                    </a:srgb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418134" y="588379"/>
              <a:ext cx="846398" cy="392575"/>
            </a:xfrm>
            <a:prstGeom prst="line">
              <a:avLst/>
            </a:prstGeom>
            <a:ln w="41275">
              <a:gradFill>
                <a:gsLst>
                  <a:gs pos="74000">
                    <a:srgbClr val="3EABCE">
                      <a:alpha val="39000"/>
                    </a:srgbClr>
                  </a:gs>
                  <a:gs pos="23000">
                    <a:srgbClr val="2790B0">
                      <a:alpha val="43000"/>
                    </a:srgbClr>
                  </a:gs>
                  <a:gs pos="14000">
                    <a:srgbClr val="00B0F0">
                      <a:alpha val="26000"/>
                    </a:srgbClr>
                  </a:gs>
                  <a:gs pos="48000">
                    <a:srgbClr val="159FCE">
                      <a:alpha val="43000"/>
                    </a:srgbClr>
                  </a:gs>
                  <a:gs pos="0">
                    <a:srgbClr val="00B0F0">
                      <a:alpha val="0"/>
                    </a:srgbClr>
                  </a:gs>
                  <a:gs pos="86000">
                    <a:srgbClr val="00B0F0">
                      <a:alpha val="30000"/>
                    </a:srgbClr>
                  </a:gs>
                  <a:gs pos="100000">
                    <a:srgbClr val="00B0F0">
                      <a:alpha val="0"/>
                    </a:srgb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382924" y="1971554"/>
              <a:ext cx="1711608" cy="533400"/>
            </a:xfrm>
            <a:prstGeom prst="line">
              <a:avLst/>
            </a:prstGeom>
            <a:ln w="41275">
              <a:gradFill>
                <a:gsLst>
                  <a:gs pos="74000">
                    <a:srgbClr val="3EABCE">
                      <a:alpha val="39000"/>
                    </a:srgbClr>
                  </a:gs>
                  <a:gs pos="23000">
                    <a:srgbClr val="2790B0">
                      <a:alpha val="43000"/>
                    </a:srgbClr>
                  </a:gs>
                  <a:gs pos="14000">
                    <a:srgbClr val="00B0F0">
                      <a:alpha val="26000"/>
                    </a:srgbClr>
                  </a:gs>
                  <a:gs pos="48000">
                    <a:srgbClr val="159FCE">
                      <a:alpha val="43000"/>
                    </a:srgbClr>
                  </a:gs>
                  <a:gs pos="0">
                    <a:srgbClr val="00B0F0">
                      <a:alpha val="0"/>
                    </a:srgbClr>
                  </a:gs>
                  <a:gs pos="86000">
                    <a:srgbClr val="00B0F0">
                      <a:alpha val="30000"/>
                    </a:srgbClr>
                  </a:gs>
                  <a:gs pos="100000">
                    <a:srgbClr val="00B0F0">
                      <a:alpha val="0"/>
                    </a:srgb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flipV="1">
              <a:off x="841333" y="2504954"/>
              <a:ext cx="1253199" cy="745600"/>
            </a:xfrm>
            <a:prstGeom prst="line">
              <a:avLst/>
            </a:prstGeom>
            <a:ln w="41275">
              <a:gradFill>
                <a:gsLst>
                  <a:gs pos="74000">
                    <a:srgbClr val="3EABCE">
                      <a:alpha val="39000"/>
                    </a:srgbClr>
                  </a:gs>
                  <a:gs pos="23000">
                    <a:srgbClr val="2790B0">
                      <a:alpha val="43000"/>
                    </a:srgbClr>
                  </a:gs>
                  <a:gs pos="14000">
                    <a:srgbClr val="00B0F0">
                      <a:alpha val="26000"/>
                    </a:srgbClr>
                  </a:gs>
                  <a:gs pos="48000">
                    <a:srgbClr val="159FCE">
                      <a:alpha val="43000"/>
                    </a:srgbClr>
                  </a:gs>
                  <a:gs pos="0">
                    <a:srgbClr val="00B0F0">
                      <a:alpha val="0"/>
                    </a:srgbClr>
                  </a:gs>
                  <a:gs pos="86000">
                    <a:srgbClr val="00B0F0">
                      <a:alpha val="30000"/>
                    </a:srgbClr>
                  </a:gs>
                  <a:gs pos="100000">
                    <a:srgbClr val="00B0F0">
                      <a:alpha val="0"/>
                    </a:srgb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flipV="1">
              <a:off x="433078" y="3743444"/>
              <a:ext cx="1223545" cy="666510"/>
            </a:xfrm>
            <a:prstGeom prst="line">
              <a:avLst/>
            </a:prstGeom>
            <a:ln w="41275">
              <a:gradFill>
                <a:gsLst>
                  <a:gs pos="74000">
                    <a:srgbClr val="3EABCE">
                      <a:alpha val="39000"/>
                    </a:srgbClr>
                  </a:gs>
                  <a:gs pos="23000">
                    <a:srgbClr val="2790B0">
                      <a:alpha val="43000"/>
                    </a:srgbClr>
                  </a:gs>
                  <a:gs pos="14000">
                    <a:srgbClr val="00B0F0">
                      <a:alpha val="26000"/>
                    </a:srgbClr>
                  </a:gs>
                  <a:gs pos="48000">
                    <a:srgbClr val="159FCE">
                      <a:alpha val="43000"/>
                    </a:srgbClr>
                  </a:gs>
                  <a:gs pos="0">
                    <a:srgbClr val="00B0F0">
                      <a:alpha val="0"/>
                    </a:srgbClr>
                  </a:gs>
                  <a:gs pos="86000">
                    <a:srgbClr val="00B0F0">
                      <a:alpha val="30000"/>
                    </a:srgbClr>
                  </a:gs>
                  <a:gs pos="100000">
                    <a:srgbClr val="00B0F0">
                      <a:alpha val="0"/>
                    </a:srgb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856043" y="3250554"/>
              <a:ext cx="800580" cy="492890"/>
            </a:xfrm>
            <a:prstGeom prst="line">
              <a:avLst/>
            </a:prstGeom>
            <a:ln w="41275">
              <a:gradFill>
                <a:gsLst>
                  <a:gs pos="74000">
                    <a:srgbClr val="3EABCE">
                      <a:alpha val="39000"/>
                    </a:srgbClr>
                  </a:gs>
                  <a:gs pos="23000">
                    <a:srgbClr val="2790B0">
                      <a:alpha val="43000"/>
                    </a:srgbClr>
                  </a:gs>
                  <a:gs pos="14000">
                    <a:srgbClr val="00B0F0">
                      <a:alpha val="26000"/>
                    </a:srgbClr>
                  </a:gs>
                  <a:gs pos="48000">
                    <a:srgbClr val="159FCE">
                      <a:alpha val="43000"/>
                    </a:srgbClr>
                  </a:gs>
                  <a:gs pos="0">
                    <a:srgbClr val="00B0F0">
                      <a:alpha val="0"/>
                    </a:srgbClr>
                  </a:gs>
                  <a:gs pos="86000">
                    <a:srgbClr val="00B0F0">
                      <a:alpha val="30000"/>
                    </a:srgbClr>
                  </a:gs>
                  <a:gs pos="100000">
                    <a:srgbClr val="00B0F0">
                      <a:alpha val="0"/>
                    </a:srgb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a:xfrm>
              <a:off x="418134" y="4409954"/>
              <a:ext cx="1065352" cy="990600"/>
            </a:xfrm>
            <a:prstGeom prst="line">
              <a:avLst/>
            </a:prstGeom>
            <a:ln w="41275">
              <a:gradFill>
                <a:gsLst>
                  <a:gs pos="74000">
                    <a:srgbClr val="3EABCE">
                      <a:alpha val="39000"/>
                    </a:srgbClr>
                  </a:gs>
                  <a:gs pos="23000">
                    <a:srgbClr val="2790B0">
                      <a:alpha val="43000"/>
                    </a:srgbClr>
                  </a:gs>
                  <a:gs pos="14000">
                    <a:srgbClr val="00B0F0">
                      <a:alpha val="26000"/>
                    </a:srgbClr>
                  </a:gs>
                  <a:gs pos="48000">
                    <a:srgbClr val="159FCE">
                      <a:alpha val="43000"/>
                    </a:srgbClr>
                  </a:gs>
                  <a:gs pos="0">
                    <a:srgbClr val="00B0F0">
                      <a:alpha val="0"/>
                    </a:srgbClr>
                  </a:gs>
                  <a:gs pos="86000">
                    <a:srgbClr val="00B0F0">
                      <a:alpha val="30000"/>
                    </a:srgbClr>
                  </a:gs>
                  <a:gs pos="100000">
                    <a:srgbClr val="00B0F0">
                      <a:alpha val="0"/>
                    </a:srgb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flipV="1">
              <a:off x="652032" y="5400554"/>
              <a:ext cx="831454" cy="607672"/>
            </a:xfrm>
            <a:prstGeom prst="line">
              <a:avLst/>
            </a:prstGeom>
            <a:ln w="41275">
              <a:gradFill>
                <a:gsLst>
                  <a:gs pos="74000">
                    <a:srgbClr val="3EABCE">
                      <a:alpha val="39000"/>
                    </a:srgbClr>
                  </a:gs>
                  <a:gs pos="23000">
                    <a:srgbClr val="2790B0">
                      <a:alpha val="43000"/>
                    </a:srgbClr>
                  </a:gs>
                  <a:gs pos="14000">
                    <a:srgbClr val="00B0F0">
                      <a:alpha val="26000"/>
                    </a:srgbClr>
                  </a:gs>
                  <a:gs pos="48000">
                    <a:srgbClr val="159FCE">
                      <a:alpha val="43000"/>
                    </a:srgbClr>
                  </a:gs>
                  <a:gs pos="0">
                    <a:srgbClr val="00B0F0">
                      <a:alpha val="0"/>
                    </a:srgbClr>
                  </a:gs>
                  <a:gs pos="86000">
                    <a:srgbClr val="00B0F0">
                      <a:alpha val="30000"/>
                    </a:srgbClr>
                  </a:gs>
                  <a:gs pos="100000">
                    <a:srgbClr val="00B0F0">
                      <a:alpha val="0"/>
                    </a:srgbClr>
                  </a:gs>
                </a:gsLst>
                <a:lin ang="5400000" scaled="0"/>
              </a:gradFill>
            </a:ln>
          </p:spPr>
          <p:style>
            <a:lnRef idx="1">
              <a:schemeClr val="accent1"/>
            </a:lnRef>
            <a:fillRef idx="0">
              <a:schemeClr val="accent1"/>
            </a:fillRef>
            <a:effectRef idx="0">
              <a:schemeClr val="accent1"/>
            </a:effectRef>
            <a:fontRef idx="minor">
              <a:schemeClr val="tx1"/>
            </a:fontRef>
          </p:style>
        </p:cxnSp>
      </p:grpSp>
      <p:sp>
        <p:nvSpPr>
          <p:cNvPr id="56" name="Rectangle 55"/>
          <p:cNvSpPr/>
          <p:nvPr userDrawn="1"/>
        </p:nvSpPr>
        <p:spPr>
          <a:xfrm>
            <a:off x="-137484" y="-33094"/>
            <a:ext cx="12411677" cy="126658"/>
          </a:xfrm>
          <a:prstGeom prst="rect">
            <a:avLst/>
          </a:prstGeom>
          <a:gradFill flip="none" rotWithShape="1">
            <a:gsLst>
              <a:gs pos="0">
                <a:schemeClr val="accent5">
                  <a:lumMod val="50000"/>
                </a:schemeClr>
              </a:gs>
              <a:gs pos="80000">
                <a:schemeClr val="accent5">
                  <a:lumMod val="75000"/>
                </a:schemeClr>
              </a:gs>
              <a:gs pos="100000">
                <a:schemeClr val="accent5">
                  <a:lumMod val="75000"/>
                </a:schemeClr>
              </a:gs>
            </a:gsLst>
            <a:lin ang="5400000" scaled="1"/>
            <a:tileRec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1800" dirty="0"/>
          </a:p>
        </p:txBody>
      </p:sp>
      <p:sp>
        <p:nvSpPr>
          <p:cNvPr id="60" name="Rectangle 59"/>
          <p:cNvSpPr/>
          <p:nvPr userDrawn="1"/>
        </p:nvSpPr>
        <p:spPr>
          <a:xfrm flipV="1">
            <a:off x="-147759" y="6763247"/>
            <a:ext cx="12411677" cy="127931"/>
          </a:xfrm>
          <a:prstGeom prst="rect">
            <a:avLst/>
          </a:prstGeom>
          <a:gradFill flip="none" rotWithShape="1">
            <a:gsLst>
              <a:gs pos="0">
                <a:schemeClr val="accent5">
                  <a:lumMod val="50000"/>
                </a:schemeClr>
              </a:gs>
              <a:gs pos="80000">
                <a:schemeClr val="accent5">
                  <a:lumMod val="75000"/>
                </a:schemeClr>
              </a:gs>
              <a:gs pos="100000">
                <a:schemeClr val="accent5">
                  <a:lumMod val="75000"/>
                </a:schemeClr>
              </a:gs>
            </a:gsLst>
            <a:lin ang="5400000" scaled="1"/>
            <a:tileRec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447671941"/>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14" r:id="rId18"/>
  </p:sldLayoutIdLst>
  <p:timing>
    <p:tnLst>
      <p:par>
        <p:cTn id="1" dur="indefinite" restart="never" nodeType="tmRoot"/>
      </p:par>
    </p:tnLst>
  </p:timing>
  <p:hf sldNum="0" hdr="0" ftr="0" dt="0"/>
  <p:txStyles>
    <p:titleStyle>
      <a:lvl1pPr algn="l" defTabSz="914400" rtl="0" eaLnBrk="1" latinLnBrk="0" hangingPunct="1">
        <a:spcBef>
          <a:spcPct val="0"/>
        </a:spcBef>
        <a:buNone/>
        <a:defRPr sz="2800" kern="1200">
          <a:solidFill>
            <a:schemeClr val="bg1">
              <a:lumMod val="10000"/>
            </a:schemeClr>
          </a:solidFill>
          <a:latin typeface="+mj-lt"/>
          <a:ea typeface="+mj-ea"/>
          <a:cs typeface="+mj-cs"/>
        </a:defRPr>
      </a:lvl1pPr>
    </p:titleStyle>
    <p:bodyStyle>
      <a:lvl1pPr marL="0" indent="0" algn="l" defTabSz="914400" rtl="0" eaLnBrk="1" latinLnBrk="0" hangingPunct="1">
        <a:spcBef>
          <a:spcPct val="20000"/>
        </a:spcBef>
        <a:buFontTx/>
        <a:buNone/>
        <a:defRPr sz="2400" kern="1200">
          <a:solidFill>
            <a:schemeClr val="bg1">
              <a:lumMod val="10000"/>
            </a:schemeClr>
          </a:solidFill>
          <a:latin typeface="+mn-lt"/>
          <a:ea typeface="+mn-ea"/>
          <a:cs typeface="+mn-cs"/>
        </a:defRPr>
      </a:lvl1pPr>
      <a:lvl2pPr marL="0" indent="0" algn="l" defTabSz="914400" rtl="0" eaLnBrk="1" latinLnBrk="0" hangingPunct="1">
        <a:spcBef>
          <a:spcPct val="20000"/>
        </a:spcBef>
        <a:buFontTx/>
        <a:buNone/>
        <a:defRPr sz="2400" kern="1200">
          <a:solidFill>
            <a:schemeClr val="bg1">
              <a:lumMod val="10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bg1">
              <a:lumMod val="10000"/>
            </a:schemeClr>
          </a:solidFill>
          <a:latin typeface="+mn-lt"/>
          <a:ea typeface="+mn-ea"/>
          <a:cs typeface="+mn-cs"/>
        </a:defRPr>
      </a:lvl3pPr>
      <a:lvl4pPr marL="0" indent="0" algn="l" defTabSz="914400" rtl="0" eaLnBrk="1" latinLnBrk="0" hangingPunct="1">
        <a:spcBef>
          <a:spcPct val="20000"/>
        </a:spcBef>
        <a:buFontTx/>
        <a:buNone/>
        <a:defRPr sz="2400" kern="1200">
          <a:solidFill>
            <a:schemeClr val="bg1">
              <a:lumMod val="10000"/>
            </a:schemeClr>
          </a:solidFill>
          <a:latin typeface="+mn-lt"/>
          <a:ea typeface="+mn-ea"/>
          <a:cs typeface="+mn-cs"/>
        </a:defRPr>
      </a:lvl4pPr>
      <a:lvl5pPr marL="0" indent="0" algn="l" defTabSz="914400" rtl="0" eaLnBrk="1" latinLnBrk="0" hangingPunct="1">
        <a:spcBef>
          <a:spcPct val="20000"/>
        </a:spcBef>
        <a:buFontTx/>
        <a:buNone/>
        <a:defRPr sz="2400" kern="1200">
          <a:solidFill>
            <a:schemeClr val="bg1">
              <a:lumMod val="1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2"/>
            </a:gs>
            <a:gs pos="47000">
              <a:schemeClr val="accent2">
                <a:lumMod val="90000"/>
                <a:lumOff val="10000"/>
              </a:schemeClr>
            </a:gs>
          </a:gsLst>
          <a:lin ang="5400000" scaled="0"/>
          <a:tileRect/>
        </a:gradFill>
        <a:effectLst/>
      </p:bgPr>
    </p:bg>
    <p:spTree>
      <p:nvGrpSpPr>
        <p:cNvPr id="1" name=""/>
        <p:cNvGrpSpPr/>
        <p:nvPr/>
      </p:nvGrpSpPr>
      <p:grpSpPr>
        <a:xfrm>
          <a:off x="0" y="0"/>
          <a:ext cx="0" cy="0"/>
          <a:chOff x="0" y="0"/>
          <a:chExt cx="0" cy="0"/>
        </a:xfrm>
      </p:grpSpPr>
      <p:sp>
        <p:nvSpPr>
          <p:cNvPr id="6" name="rectangletop"/>
          <p:cNvSpPr/>
          <p:nvPr userDrawn="1"/>
        </p:nvSpPr>
        <p:spPr>
          <a:xfrm>
            <a:off x="0" y="0"/>
            <a:ext cx="12192000" cy="76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2" name="Title Placeholder 1"/>
          <p:cNvSpPr>
            <a:spLocks noGrp="1"/>
          </p:cNvSpPr>
          <p:nvPr>
            <p:ph type="title"/>
          </p:nvPr>
        </p:nvSpPr>
        <p:spPr>
          <a:xfrm>
            <a:off x="2743200" y="0"/>
            <a:ext cx="8940800" cy="792163"/>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743200" y="868363"/>
            <a:ext cx="9245600" cy="54102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future_interface_slice2.mo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5"/>
          <a:stretch>
            <a:fillRect/>
          </a:stretch>
        </p:blipFill>
        <p:spPr>
          <a:xfrm>
            <a:off x="0" y="5033170"/>
            <a:ext cx="12192000" cy="1785937"/>
          </a:xfrm>
          <a:prstGeom prst="rect">
            <a:avLst/>
          </a:prstGeom>
        </p:spPr>
      </p:pic>
      <p:sp>
        <p:nvSpPr>
          <p:cNvPr id="7" name="Rectangle 6"/>
          <p:cNvSpPr/>
          <p:nvPr userDrawn="1"/>
        </p:nvSpPr>
        <p:spPr>
          <a:xfrm>
            <a:off x="0" y="747717"/>
            <a:ext cx="12192000"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4" name="Rectangle 3"/>
          <p:cNvSpPr/>
          <p:nvPr userDrawn="1"/>
        </p:nvSpPr>
        <p:spPr>
          <a:xfrm>
            <a:off x="101600" y="5033170"/>
            <a:ext cx="12090400" cy="182483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Tree>
    <p:extLst>
      <p:ext uri="{BB962C8B-B14F-4D97-AF65-F5344CB8AC3E}">
        <p14:creationId xmlns:p14="http://schemas.microsoft.com/office/powerpoint/2010/main" val="2214464822"/>
      </p:ext>
    </p:extLst>
  </p:cSld>
  <p:clrMap bg1="lt1" tx1="dk1" bg2="lt2" tx2="dk2" accent1="accent1" accent2="accent2" accent3="accent3" accent4="accent4" accent5="accent5" accent6="accent6" hlink="hlink" folHlink="folHlink"/>
  <p:sldLayoutIdLst>
    <p:sldLayoutId id="2147483702"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txStyles>
    <p:titleStyle>
      <a:lvl1pPr algn="l" defTabSz="1219170" rtl="0" eaLnBrk="1" latinLnBrk="0" hangingPunct="1">
        <a:spcBef>
          <a:spcPct val="0"/>
        </a:spcBef>
        <a:buNone/>
        <a:defRPr sz="4267" kern="1200">
          <a:solidFill>
            <a:schemeClr val="bg1">
              <a:lumMod val="85000"/>
            </a:schemeClr>
          </a:solidFill>
          <a:latin typeface="+mj-lt"/>
          <a:ea typeface="+mj-ea"/>
          <a:cs typeface="+mj-cs"/>
        </a:defRPr>
      </a:lvl1pPr>
    </p:titleStyle>
    <p:bodyStyle>
      <a:lvl1pPr marL="0" indent="0" algn="l" defTabSz="1219170" rtl="0" eaLnBrk="1" latinLnBrk="0" hangingPunct="1">
        <a:spcBef>
          <a:spcPct val="20000"/>
        </a:spcBef>
        <a:buFontTx/>
        <a:buNone/>
        <a:defRPr sz="2400" kern="1200">
          <a:solidFill>
            <a:schemeClr val="bg1"/>
          </a:solidFill>
          <a:latin typeface="+mn-lt"/>
          <a:ea typeface="+mn-ea"/>
          <a:cs typeface="+mn-cs"/>
        </a:defRPr>
      </a:lvl1pPr>
      <a:lvl2pPr marL="0" indent="0" algn="l" defTabSz="1219170" rtl="0" eaLnBrk="1" latinLnBrk="0" hangingPunct="1">
        <a:spcBef>
          <a:spcPct val="20000"/>
        </a:spcBef>
        <a:buFontTx/>
        <a:buNone/>
        <a:defRPr sz="2400" kern="1200">
          <a:solidFill>
            <a:schemeClr val="bg1"/>
          </a:solidFill>
          <a:latin typeface="+mn-lt"/>
          <a:ea typeface="+mn-ea"/>
          <a:cs typeface="+mn-cs"/>
        </a:defRPr>
      </a:lvl2pPr>
      <a:lvl3pPr marL="0" indent="0" algn="l" defTabSz="1219170" rtl="0" eaLnBrk="1" latinLnBrk="0" hangingPunct="1">
        <a:spcBef>
          <a:spcPct val="20000"/>
        </a:spcBef>
        <a:buFontTx/>
        <a:buNone/>
        <a:defRPr sz="2400" kern="1200">
          <a:solidFill>
            <a:schemeClr val="bg1"/>
          </a:solidFill>
          <a:latin typeface="+mn-lt"/>
          <a:ea typeface="+mn-ea"/>
          <a:cs typeface="+mn-cs"/>
        </a:defRPr>
      </a:lvl3pPr>
      <a:lvl4pPr marL="0" indent="0" algn="l" defTabSz="1219170" rtl="0" eaLnBrk="1" latinLnBrk="0" hangingPunct="1">
        <a:spcBef>
          <a:spcPct val="20000"/>
        </a:spcBef>
        <a:buFontTx/>
        <a:buNone/>
        <a:defRPr sz="2400" kern="1200">
          <a:solidFill>
            <a:schemeClr val="bg1"/>
          </a:solidFill>
          <a:latin typeface="+mn-lt"/>
          <a:ea typeface="+mn-ea"/>
          <a:cs typeface="+mn-cs"/>
        </a:defRPr>
      </a:lvl4pPr>
      <a:lvl5pPr marL="0" indent="0" algn="l" defTabSz="1219170" rtl="0" eaLnBrk="1" latinLnBrk="0" hangingPunct="1">
        <a:spcBef>
          <a:spcPct val="20000"/>
        </a:spcBef>
        <a:buFontTx/>
        <a:buNone/>
        <a:defRPr sz="2400" kern="1200">
          <a:solidFill>
            <a:schemeClr val="bg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2"/>
            </a:gs>
            <a:gs pos="47000">
              <a:schemeClr val="accent2">
                <a:lumMod val="90000"/>
                <a:lumOff val="10000"/>
              </a:schemeClr>
            </a:gs>
          </a:gsLst>
          <a:lin ang="5400000" scaled="0"/>
          <a:tileRect/>
        </a:gradFill>
        <a:effectLst/>
      </p:bgPr>
    </p:bg>
    <p:spTree>
      <p:nvGrpSpPr>
        <p:cNvPr id="1" name=""/>
        <p:cNvGrpSpPr/>
        <p:nvPr/>
      </p:nvGrpSpPr>
      <p:grpSpPr>
        <a:xfrm>
          <a:off x="0" y="0"/>
          <a:ext cx="0" cy="0"/>
          <a:chOff x="0" y="0"/>
          <a:chExt cx="0" cy="0"/>
        </a:xfrm>
      </p:grpSpPr>
      <p:sp>
        <p:nvSpPr>
          <p:cNvPr id="6" name="rectangletop"/>
          <p:cNvSpPr/>
          <p:nvPr userDrawn="1"/>
        </p:nvSpPr>
        <p:spPr>
          <a:xfrm>
            <a:off x="0" y="0"/>
            <a:ext cx="12192000" cy="76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2" name="Title Placeholder 1"/>
          <p:cNvSpPr>
            <a:spLocks noGrp="1"/>
          </p:cNvSpPr>
          <p:nvPr>
            <p:ph type="title"/>
          </p:nvPr>
        </p:nvSpPr>
        <p:spPr>
          <a:xfrm>
            <a:off x="2743200" y="0"/>
            <a:ext cx="8940800" cy="792163"/>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743200" y="868363"/>
            <a:ext cx="9245600" cy="54102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future_interface_slice2.mov">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a:blip r:embed="rId6"/>
          <a:stretch>
            <a:fillRect/>
          </a:stretch>
        </p:blipFill>
        <p:spPr>
          <a:xfrm>
            <a:off x="0" y="5033170"/>
            <a:ext cx="12192000" cy="1785937"/>
          </a:xfrm>
          <a:prstGeom prst="rect">
            <a:avLst/>
          </a:prstGeom>
        </p:spPr>
      </p:pic>
      <p:sp>
        <p:nvSpPr>
          <p:cNvPr id="7" name="Rectangle 6"/>
          <p:cNvSpPr/>
          <p:nvPr userDrawn="1"/>
        </p:nvSpPr>
        <p:spPr>
          <a:xfrm>
            <a:off x="0" y="747717"/>
            <a:ext cx="12192000"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4" name="Rectangle 3"/>
          <p:cNvSpPr/>
          <p:nvPr userDrawn="1"/>
        </p:nvSpPr>
        <p:spPr>
          <a:xfrm>
            <a:off x="101600" y="5033169"/>
            <a:ext cx="12090400" cy="182483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Tree>
    <p:extLst>
      <p:ext uri="{BB962C8B-B14F-4D97-AF65-F5344CB8AC3E}">
        <p14:creationId xmlns:p14="http://schemas.microsoft.com/office/powerpoint/2010/main" val="3347649371"/>
      </p:ext>
    </p:extLst>
  </p:cSld>
  <p:clrMap bg1="lt1" tx1="dk1" bg2="lt2" tx2="dk2" accent1="accent1" accent2="accent2" accent3="accent3" accent4="accent4" accent5="accent5" accent6="accent6" hlink="hlink" folHlink="folHlink"/>
  <p:sldLayoutIdLst>
    <p:sldLayoutId id="2147483704" r:id="rId1"/>
    <p:sldLayoutId id="2147483707"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txStyles>
    <p:titleStyle>
      <a:lvl1pPr algn="l" defTabSz="1219170" rtl="0" eaLnBrk="1" latinLnBrk="0" hangingPunct="1">
        <a:spcBef>
          <a:spcPct val="0"/>
        </a:spcBef>
        <a:buNone/>
        <a:defRPr sz="4267" kern="1200">
          <a:solidFill>
            <a:schemeClr val="bg1">
              <a:lumMod val="85000"/>
            </a:schemeClr>
          </a:solidFill>
          <a:latin typeface="+mj-lt"/>
          <a:ea typeface="+mj-ea"/>
          <a:cs typeface="+mj-cs"/>
        </a:defRPr>
      </a:lvl1pPr>
    </p:titleStyle>
    <p:bodyStyle>
      <a:lvl1pPr marL="0" indent="0" algn="l" defTabSz="1219170" rtl="0" eaLnBrk="1" latinLnBrk="0" hangingPunct="1">
        <a:spcBef>
          <a:spcPct val="20000"/>
        </a:spcBef>
        <a:buFontTx/>
        <a:buNone/>
        <a:defRPr sz="2400" kern="1200">
          <a:solidFill>
            <a:schemeClr val="bg1"/>
          </a:solidFill>
          <a:latin typeface="+mn-lt"/>
          <a:ea typeface="+mn-ea"/>
          <a:cs typeface="+mn-cs"/>
        </a:defRPr>
      </a:lvl1pPr>
      <a:lvl2pPr marL="0" indent="0" algn="l" defTabSz="1219170" rtl="0" eaLnBrk="1" latinLnBrk="0" hangingPunct="1">
        <a:spcBef>
          <a:spcPct val="20000"/>
        </a:spcBef>
        <a:buFontTx/>
        <a:buNone/>
        <a:defRPr sz="2400" kern="1200">
          <a:solidFill>
            <a:schemeClr val="bg1"/>
          </a:solidFill>
          <a:latin typeface="+mn-lt"/>
          <a:ea typeface="+mn-ea"/>
          <a:cs typeface="+mn-cs"/>
        </a:defRPr>
      </a:lvl2pPr>
      <a:lvl3pPr marL="0" indent="0" algn="l" defTabSz="1219170" rtl="0" eaLnBrk="1" latinLnBrk="0" hangingPunct="1">
        <a:spcBef>
          <a:spcPct val="20000"/>
        </a:spcBef>
        <a:buFontTx/>
        <a:buNone/>
        <a:defRPr sz="2400" kern="1200">
          <a:solidFill>
            <a:schemeClr val="bg1"/>
          </a:solidFill>
          <a:latin typeface="+mn-lt"/>
          <a:ea typeface="+mn-ea"/>
          <a:cs typeface="+mn-cs"/>
        </a:defRPr>
      </a:lvl3pPr>
      <a:lvl4pPr marL="0" indent="0" algn="l" defTabSz="1219170" rtl="0" eaLnBrk="1" latinLnBrk="0" hangingPunct="1">
        <a:spcBef>
          <a:spcPct val="20000"/>
        </a:spcBef>
        <a:buFontTx/>
        <a:buNone/>
        <a:defRPr sz="2400" kern="1200">
          <a:solidFill>
            <a:schemeClr val="bg1"/>
          </a:solidFill>
          <a:latin typeface="+mn-lt"/>
          <a:ea typeface="+mn-ea"/>
          <a:cs typeface="+mn-cs"/>
        </a:defRPr>
      </a:lvl4pPr>
      <a:lvl5pPr marL="0" indent="0" algn="l" defTabSz="1219170" rtl="0" eaLnBrk="1" latinLnBrk="0" hangingPunct="1">
        <a:spcBef>
          <a:spcPct val="20000"/>
        </a:spcBef>
        <a:buFontTx/>
        <a:buNone/>
        <a:defRPr sz="2400" kern="1200">
          <a:solidFill>
            <a:schemeClr val="bg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2"/>
            </a:gs>
            <a:gs pos="47000">
              <a:schemeClr val="accent2">
                <a:lumMod val="90000"/>
                <a:lumOff val="10000"/>
              </a:schemeClr>
            </a:gs>
          </a:gsLst>
          <a:lin ang="5400000" scaled="0"/>
          <a:tileRect/>
        </a:gradFill>
        <a:effectLst/>
      </p:bgPr>
    </p:bg>
    <p:spTree>
      <p:nvGrpSpPr>
        <p:cNvPr id="1" name=""/>
        <p:cNvGrpSpPr/>
        <p:nvPr/>
      </p:nvGrpSpPr>
      <p:grpSpPr>
        <a:xfrm>
          <a:off x="0" y="0"/>
          <a:ext cx="0" cy="0"/>
          <a:chOff x="0" y="0"/>
          <a:chExt cx="0" cy="0"/>
        </a:xfrm>
      </p:grpSpPr>
      <p:sp>
        <p:nvSpPr>
          <p:cNvPr id="6" name="rectangletop"/>
          <p:cNvSpPr/>
          <p:nvPr userDrawn="1"/>
        </p:nvSpPr>
        <p:spPr>
          <a:xfrm>
            <a:off x="0" y="0"/>
            <a:ext cx="12192000" cy="76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2" name="Title Placeholder 1"/>
          <p:cNvSpPr>
            <a:spLocks noGrp="1"/>
          </p:cNvSpPr>
          <p:nvPr>
            <p:ph type="title"/>
          </p:nvPr>
        </p:nvSpPr>
        <p:spPr>
          <a:xfrm>
            <a:off x="2743200" y="0"/>
            <a:ext cx="8940800" cy="792163"/>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743200" y="868363"/>
            <a:ext cx="9245600" cy="54102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future_interface_slice2.mo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5033170"/>
            <a:ext cx="12192000" cy="1785937"/>
          </a:xfrm>
          <a:prstGeom prst="rect">
            <a:avLst/>
          </a:prstGeom>
        </p:spPr>
      </p:pic>
      <p:sp>
        <p:nvSpPr>
          <p:cNvPr id="7" name="Rectangle 6"/>
          <p:cNvSpPr/>
          <p:nvPr userDrawn="1"/>
        </p:nvSpPr>
        <p:spPr>
          <a:xfrm>
            <a:off x="0" y="747717"/>
            <a:ext cx="12192000"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4" name="Rectangle 3"/>
          <p:cNvSpPr/>
          <p:nvPr userDrawn="1"/>
        </p:nvSpPr>
        <p:spPr>
          <a:xfrm>
            <a:off x="101600" y="5033170"/>
            <a:ext cx="12090400" cy="182483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Tree>
    <p:extLst>
      <p:ext uri="{BB962C8B-B14F-4D97-AF65-F5344CB8AC3E}">
        <p14:creationId xmlns:p14="http://schemas.microsoft.com/office/powerpoint/2010/main" val="3044019907"/>
      </p:ext>
    </p:extLst>
  </p:cSld>
  <p:clrMap bg1="lt1" tx1="dk1" bg2="lt2" tx2="dk2" accent1="accent1" accent2="accent2" accent3="accent3" accent4="accent4" accent5="accent5" accent6="accent6" hlink="hlink" folHlink="folHlin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txStyles>
    <p:titleStyle>
      <a:lvl1pPr algn="l" defTabSz="1219170" rtl="0" eaLnBrk="1" latinLnBrk="0" hangingPunct="1">
        <a:spcBef>
          <a:spcPct val="0"/>
        </a:spcBef>
        <a:buNone/>
        <a:defRPr sz="4267" kern="1200">
          <a:solidFill>
            <a:schemeClr val="bg1">
              <a:lumMod val="85000"/>
            </a:schemeClr>
          </a:solidFill>
          <a:latin typeface="+mj-lt"/>
          <a:ea typeface="+mj-ea"/>
          <a:cs typeface="+mj-cs"/>
        </a:defRPr>
      </a:lvl1pPr>
    </p:titleStyle>
    <p:bodyStyle>
      <a:lvl1pPr marL="0" indent="0" algn="l" defTabSz="1219170" rtl="0" eaLnBrk="1" latinLnBrk="0" hangingPunct="1">
        <a:spcBef>
          <a:spcPct val="20000"/>
        </a:spcBef>
        <a:buFontTx/>
        <a:buNone/>
        <a:defRPr sz="2400" kern="1200">
          <a:solidFill>
            <a:schemeClr val="bg1"/>
          </a:solidFill>
          <a:latin typeface="+mn-lt"/>
          <a:ea typeface="+mn-ea"/>
          <a:cs typeface="+mn-cs"/>
        </a:defRPr>
      </a:lvl1pPr>
      <a:lvl2pPr marL="0" indent="0" algn="l" defTabSz="1219170" rtl="0" eaLnBrk="1" latinLnBrk="0" hangingPunct="1">
        <a:spcBef>
          <a:spcPct val="20000"/>
        </a:spcBef>
        <a:buFontTx/>
        <a:buNone/>
        <a:defRPr sz="2400" kern="1200">
          <a:solidFill>
            <a:schemeClr val="bg1"/>
          </a:solidFill>
          <a:latin typeface="+mn-lt"/>
          <a:ea typeface="+mn-ea"/>
          <a:cs typeface="+mn-cs"/>
        </a:defRPr>
      </a:lvl2pPr>
      <a:lvl3pPr marL="0" indent="0" algn="l" defTabSz="1219170" rtl="0" eaLnBrk="1" latinLnBrk="0" hangingPunct="1">
        <a:spcBef>
          <a:spcPct val="20000"/>
        </a:spcBef>
        <a:buFontTx/>
        <a:buNone/>
        <a:defRPr sz="2400" kern="1200">
          <a:solidFill>
            <a:schemeClr val="bg1"/>
          </a:solidFill>
          <a:latin typeface="+mn-lt"/>
          <a:ea typeface="+mn-ea"/>
          <a:cs typeface="+mn-cs"/>
        </a:defRPr>
      </a:lvl3pPr>
      <a:lvl4pPr marL="0" indent="0" algn="l" defTabSz="1219170" rtl="0" eaLnBrk="1" latinLnBrk="0" hangingPunct="1">
        <a:spcBef>
          <a:spcPct val="20000"/>
        </a:spcBef>
        <a:buFontTx/>
        <a:buNone/>
        <a:defRPr sz="2400" kern="1200">
          <a:solidFill>
            <a:schemeClr val="bg1"/>
          </a:solidFill>
          <a:latin typeface="+mn-lt"/>
          <a:ea typeface="+mn-ea"/>
          <a:cs typeface="+mn-cs"/>
        </a:defRPr>
      </a:lvl4pPr>
      <a:lvl5pPr marL="0" indent="0" algn="l" defTabSz="1219170" rtl="0" eaLnBrk="1" latinLnBrk="0" hangingPunct="1">
        <a:spcBef>
          <a:spcPct val="20000"/>
        </a:spcBef>
        <a:buFontTx/>
        <a:buNone/>
        <a:defRPr sz="2400" kern="1200">
          <a:solidFill>
            <a:schemeClr val="bg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a:gsLst>
            <a:gs pos="0">
              <a:schemeClr val="bg2">
                <a:lumMod val="25000"/>
              </a:schemeClr>
            </a:gs>
            <a:gs pos="50000">
              <a:schemeClr val="bg2">
                <a:lumMod val="75000"/>
              </a:schemeClr>
            </a:gs>
            <a:gs pos="100000">
              <a:schemeClr val="bg2">
                <a:lumMod val="90000"/>
              </a:schemeClr>
            </a:gs>
          </a:gsLst>
          <a:lin ang="5400000" scaled="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33600" y="0"/>
            <a:ext cx="8636000" cy="9445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641600" y="731838"/>
            <a:ext cx="8636000" cy="4906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877B57-B008-4CE5-8338-37E128D97E12}" type="datetime1">
              <a:rPr lang="en-US" smtClean="0">
                <a:solidFill>
                  <a:prstClr val="black">
                    <a:tint val="75000"/>
                  </a:prstClr>
                </a:solidFill>
              </a:rPr>
              <a:pPr/>
              <a:t>4/23/2019</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4DE186-3112-4AB8-AF78-FDBC8ACE92CB}" type="slidenum">
              <a:rPr lang="en-US" smtClean="0">
                <a:solidFill>
                  <a:prstClr val="black">
                    <a:tint val="75000"/>
                  </a:prstClr>
                </a:solidFill>
              </a:rPr>
              <a:pPr/>
              <a:t>‹#›</a:t>
            </a:fld>
            <a:endParaRPr lang="en-US" dirty="0">
              <a:solidFill>
                <a:prstClr val="black">
                  <a:tint val="75000"/>
                </a:prstClr>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052" y="5334000"/>
            <a:ext cx="12249151" cy="6858000"/>
          </a:xfrm>
          <a:prstGeom prst="rect">
            <a:avLst/>
          </a:prstGeom>
        </p:spPr>
      </p:pic>
      <p:pic>
        <p:nvPicPr>
          <p:cNvPr id="7" name="Picture 6"/>
          <p:cNvPicPr>
            <a:picLocks noChangeAspect="1"/>
          </p:cNvPicPr>
          <p:nvPr userDrawn="1"/>
        </p:nvPicPr>
        <p:blipFill>
          <a:blip r:embed="rId4" cstate="print">
            <a:extLst>
              <a:ext uri="{BEBA8EAE-BF5A-486C-A8C5-ECC9F3942E4B}">
                <a14:imgProps xmlns:a14="http://schemas.microsoft.com/office/drawing/2010/main">
                  <a14:imgLayer r:embed="rId5">
                    <a14:imgEffect>
                      <a14:brightnessContrast bright="27000" contrast="6000"/>
                    </a14:imgEffect>
                  </a14:imgLayer>
                </a14:imgProps>
              </a:ext>
              <a:ext uri="{28A0092B-C50C-407E-A947-70E740481C1C}">
                <a14:useLocalDpi xmlns:a14="http://schemas.microsoft.com/office/drawing/2010/main" val="0"/>
              </a:ext>
            </a:extLst>
          </a:blip>
          <a:stretch>
            <a:fillRect/>
          </a:stretch>
        </p:blipFill>
        <p:spPr>
          <a:xfrm>
            <a:off x="6299201" y="2514600"/>
            <a:ext cx="7224889" cy="4876800"/>
          </a:xfrm>
          <a:prstGeom prst="rect">
            <a:avLst/>
          </a:prstGeom>
        </p:spPr>
      </p:pic>
    </p:spTree>
    <p:extLst>
      <p:ext uri="{BB962C8B-B14F-4D97-AF65-F5344CB8AC3E}">
        <p14:creationId xmlns:p14="http://schemas.microsoft.com/office/powerpoint/2010/main" val="987761080"/>
      </p:ext>
    </p:extLst>
  </p:cSld>
  <p:clrMap bg1="lt1" tx1="dk1" bg2="lt2" tx2="dk2" accent1="accent1" accent2="accent2" accent3="accent3" accent4="accent4" accent5="accent5" accent6="accent6" hlink="hlink" folHlink="folHlink"/>
  <p:sldLayoutIdLst>
    <p:sldLayoutId id="2147483710" r:id="rId1"/>
  </p:sldLayoutIdLst>
  <p:timing>
    <p:tnLst>
      <p:par>
        <p:cTn id="1" dur="indefinite" restart="never" nodeType="tmRoot"/>
      </p:par>
    </p:tnLst>
  </p:timing>
  <p:hf sldNum="0" hdr="0" ftr="0" dt="0"/>
  <p:txStyles>
    <p:titleStyle>
      <a:lvl1pPr algn="l" defTabSz="914400" rtl="0" eaLnBrk="1" latinLnBrk="0" hangingPunct="1">
        <a:spcBef>
          <a:spcPct val="0"/>
        </a:spcBef>
        <a:buNone/>
        <a:defRPr sz="3600" kern="1200">
          <a:ln>
            <a:solidFill>
              <a:schemeClr val="accent5">
                <a:lumMod val="50000"/>
              </a:schemeClr>
            </a:solidFill>
          </a:ln>
          <a:solidFill>
            <a:schemeClr val="bg2">
              <a:lumMod val="90000"/>
            </a:schemeClr>
          </a:solidFill>
          <a:latin typeface="+mj-lt"/>
          <a:ea typeface="+mj-ea"/>
          <a:cs typeface="+mj-cs"/>
        </a:defRPr>
      </a:lvl1pPr>
    </p:titleStyle>
    <p:bodyStyle>
      <a:lvl1pPr marL="0" indent="0" algn="l" defTabSz="914400" rtl="0" eaLnBrk="1" latinLnBrk="0" hangingPunct="1">
        <a:spcBef>
          <a:spcPct val="20000"/>
        </a:spcBef>
        <a:buFontTx/>
        <a:buNone/>
        <a:defRPr sz="3200" kern="1200">
          <a:solidFill>
            <a:schemeClr val="bg2">
              <a:lumMod val="75000"/>
            </a:schemeClr>
          </a:solidFill>
          <a:latin typeface="+mn-lt"/>
          <a:ea typeface="+mn-ea"/>
          <a:cs typeface="+mn-cs"/>
        </a:defRPr>
      </a:lvl1pPr>
      <a:lvl2pPr marL="0" indent="0" algn="l" defTabSz="914400" rtl="0" eaLnBrk="1" latinLnBrk="0" hangingPunct="1">
        <a:spcBef>
          <a:spcPct val="20000"/>
        </a:spcBef>
        <a:buFontTx/>
        <a:buNone/>
        <a:defRPr sz="2800" kern="1200">
          <a:solidFill>
            <a:schemeClr val="bg2">
              <a:lumMod val="75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bg2">
              <a:lumMod val="75000"/>
            </a:schemeClr>
          </a:solidFill>
          <a:latin typeface="+mn-lt"/>
          <a:ea typeface="+mn-ea"/>
          <a:cs typeface="+mn-cs"/>
        </a:defRPr>
      </a:lvl3pPr>
      <a:lvl4pPr marL="0" indent="0" algn="l" defTabSz="914400" rtl="0" eaLnBrk="1" latinLnBrk="0" hangingPunct="1">
        <a:spcBef>
          <a:spcPct val="20000"/>
        </a:spcBef>
        <a:buFontTx/>
        <a:buNone/>
        <a:defRPr sz="2000" kern="1200">
          <a:solidFill>
            <a:schemeClr val="bg2">
              <a:lumMod val="75000"/>
            </a:schemeClr>
          </a:solidFill>
          <a:latin typeface="+mn-lt"/>
          <a:ea typeface="+mn-ea"/>
          <a:cs typeface="+mn-cs"/>
        </a:defRPr>
      </a:lvl4pPr>
      <a:lvl5pPr marL="0" indent="0" algn="l" defTabSz="914400" rtl="0" eaLnBrk="1" latinLnBrk="0" hangingPunct="1">
        <a:spcBef>
          <a:spcPct val="20000"/>
        </a:spcBef>
        <a:buFontTx/>
        <a:buNone/>
        <a:defRPr sz="2000" kern="1200">
          <a:solidFill>
            <a:schemeClr val="bg2">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mailto:JNeto@PC-Warriors.com" TargetMode="External"/><Relationship Id="rId1" Type="http://schemas.openxmlformats.org/officeDocument/2006/relationships/slideLayout" Target="../slideLayouts/slideLayout37.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5866574"/>
            <a:ext cx="7772400" cy="586135"/>
          </a:xfrm>
        </p:spPr>
        <p:txBody>
          <a:bodyPr>
            <a:noAutofit/>
          </a:bodyPr>
          <a:lstStyle/>
          <a:p>
            <a:r>
              <a:rPr lang="en-US" sz="4400" dirty="0" smtClean="0">
                <a:ln>
                  <a:solidFill>
                    <a:sysClr val="windowText" lastClr="000000"/>
                  </a:solidFill>
                </a:ln>
                <a:solidFill>
                  <a:schemeClr val="tx1">
                    <a:lumMod val="10000"/>
                  </a:schemeClr>
                </a:solidFill>
              </a:rPr>
              <a:t>RMF BEYOND THEORY</a:t>
            </a:r>
            <a:endParaRPr lang="en-US" sz="3600" dirty="0">
              <a:solidFill>
                <a:schemeClr val="tx1">
                  <a:lumMod val="10000"/>
                </a:schemeClr>
              </a:solidFill>
            </a:endParaRPr>
          </a:p>
        </p:txBody>
      </p:sp>
      <p:sp>
        <p:nvSpPr>
          <p:cNvPr id="3" name="Subtitle 2"/>
          <p:cNvSpPr>
            <a:spLocks noGrp="1"/>
          </p:cNvSpPr>
          <p:nvPr>
            <p:ph type="subTitle" idx="1"/>
          </p:nvPr>
        </p:nvSpPr>
        <p:spPr>
          <a:xfrm>
            <a:off x="1752601" y="6301135"/>
            <a:ext cx="7315199" cy="685800"/>
          </a:xfrm>
        </p:spPr>
        <p:txBody>
          <a:bodyPr>
            <a:normAutofit/>
          </a:bodyPr>
          <a:lstStyle/>
          <a:p>
            <a:r>
              <a:rPr lang="en-US" dirty="0" smtClean="0">
                <a:solidFill>
                  <a:schemeClr val="bg1">
                    <a:lumMod val="10000"/>
                  </a:schemeClr>
                </a:solidFill>
              </a:rPr>
              <a:t>Lessons learned from a practitioner’s perspective</a:t>
            </a:r>
            <a:endParaRPr lang="en-US" dirty="0">
              <a:solidFill>
                <a:schemeClr val="bg1">
                  <a:lumMod val="10000"/>
                </a:schemeClr>
              </a:solidFill>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4532" t="8947" r="14297" b="4357"/>
          <a:stretch/>
        </p:blipFill>
        <p:spPr>
          <a:xfrm>
            <a:off x="6553200" y="1371600"/>
            <a:ext cx="2667000" cy="2133600"/>
          </a:xfrm>
          <a:prstGeom prst="rect">
            <a:avLst/>
          </a:prstGeom>
        </p:spPr>
      </p:pic>
      <p:sp>
        <p:nvSpPr>
          <p:cNvPr id="4" name="TextBox 3"/>
          <p:cNvSpPr txBox="1"/>
          <p:nvPr/>
        </p:nvSpPr>
        <p:spPr>
          <a:xfrm>
            <a:off x="3072715" y="2895600"/>
            <a:ext cx="3352800" cy="584775"/>
          </a:xfrm>
          <a:prstGeom prst="rect">
            <a:avLst/>
          </a:prstGeom>
          <a:noFill/>
        </p:spPr>
        <p:txBody>
          <a:bodyPr wrap="square" rtlCol="0">
            <a:spAutoFit/>
          </a:bodyPr>
          <a:lstStyle/>
          <a:p>
            <a:pPr algn="r"/>
            <a:r>
              <a:rPr lang="en-US" sz="3200" b="1" dirty="0">
                <a:solidFill>
                  <a:srgbClr val="FFFFFF"/>
                </a:solidFill>
              </a:rPr>
              <a:t>Jose Neto</a:t>
            </a:r>
          </a:p>
        </p:txBody>
      </p:sp>
      <p:grpSp>
        <p:nvGrpSpPr>
          <p:cNvPr id="12" name="Group 11"/>
          <p:cNvGrpSpPr/>
          <p:nvPr/>
        </p:nvGrpSpPr>
        <p:grpSpPr>
          <a:xfrm>
            <a:off x="4419600" y="3581400"/>
            <a:ext cx="2881558" cy="519069"/>
            <a:chOff x="3778997" y="3416547"/>
            <a:chExt cx="2881558" cy="519069"/>
          </a:xfrm>
        </p:grpSpPr>
        <p:sp>
          <p:nvSpPr>
            <p:cNvPr id="9" name="TextBox 8"/>
            <p:cNvSpPr txBox="1"/>
            <p:nvPr/>
          </p:nvSpPr>
          <p:spPr>
            <a:xfrm>
              <a:off x="3778997" y="3535506"/>
              <a:ext cx="2881558" cy="400110"/>
            </a:xfrm>
            <a:prstGeom prst="rect">
              <a:avLst/>
            </a:prstGeom>
            <a:noFill/>
          </p:spPr>
          <p:txBody>
            <a:bodyPr wrap="none" rtlCol="0">
              <a:spAutoFit/>
            </a:bodyPr>
            <a:lstStyle/>
            <a:p>
              <a:r>
                <a:rPr lang="en-US" sz="2000" b="1" dirty="0" smtClean="0"/>
                <a:t>Cybersecurity Researcher</a:t>
              </a:r>
              <a:endParaRPr lang="en-US" sz="2000" b="1" dirty="0"/>
            </a:p>
          </p:txBody>
        </p:sp>
        <p:cxnSp>
          <p:nvCxnSpPr>
            <p:cNvPr id="11" name="Straight Arrow Connector 10"/>
            <p:cNvCxnSpPr>
              <a:stCxn id="9" idx="1"/>
            </p:cNvCxnSpPr>
            <p:nvPr/>
          </p:nvCxnSpPr>
          <p:spPr>
            <a:xfrm flipV="1">
              <a:off x="3778997" y="3416547"/>
              <a:ext cx="0" cy="3190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7000" y="5686715"/>
            <a:ext cx="809716" cy="945852"/>
          </a:xfrm>
          <a:prstGeom prst="rect">
            <a:avLst/>
          </a:prstGeom>
        </p:spPr>
      </p:pic>
    </p:spTree>
    <p:extLst>
      <p:ext uri="{BB962C8B-B14F-4D97-AF65-F5344CB8AC3E}">
        <p14:creationId xmlns:p14="http://schemas.microsoft.com/office/powerpoint/2010/main" val="247745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1900"/>
                                  </p:stCondLst>
                                  <p:childTnLst>
                                    <p:set>
                                      <p:cBhvr>
                                        <p:cTn id="6" dur="1" fill="hold">
                                          <p:stCondLst>
                                            <p:cond delay="0"/>
                                          </p:stCondLst>
                                        </p:cTn>
                                        <p:tgtEl>
                                          <p:spTgt spid="5"/>
                                        </p:tgtEl>
                                        <p:attrNameLst>
                                          <p:attrName>style.visibility</p:attrName>
                                        </p:attrNameLst>
                                      </p:cBhvr>
                                      <p:to>
                                        <p:strVal val="visible"/>
                                      </p:to>
                                    </p:set>
                                  </p:childTnLst>
                                </p:cTn>
                              </p:par>
                              <p:par>
                                <p:cTn id="7" presetID="22" presetClass="entr" presetSubtype="8" fill="hold" grpId="0" nodeType="withEffect">
                                  <p:stCondLst>
                                    <p:cond delay="1530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820"/>
                                        <p:tgtEl>
                                          <p:spTgt spid="4"/>
                                        </p:tgtEl>
                                      </p:cBhvr>
                                    </p:animEffect>
                                  </p:childTnLst>
                                </p:cTn>
                              </p:par>
                              <p:par>
                                <p:cTn id="10" presetID="2" presetClass="entr" presetSubtype="4" fill="hold" nodeType="withEffect">
                                  <p:stCondLst>
                                    <p:cond delay="1530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0"/>
            <a:ext cx="12039600" cy="792163"/>
          </a:xfrm>
        </p:spPr>
        <p:txBody>
          <a:bodyPr>
            <a:normAutofit/>
          </a:bodyPr>
          <a:lstStyle/>
          <a:p>
            <a:pPr algn="ctr"/>
            <a:r>
              <a:rPr lang="en-US" dirty="0" smtClean="0">
                <a:solidFill>
                  <a:schemeClr val="tx1">
                    <a:lumMod val="65000"/>
                    <a:lumOff val="35000"/>
                  </a:schemeClr>
                </a:solidFill>
              </a:rPr>
              <a:t>AC-1 Access Control</a:t>
            </a:r>
            <a:endParaRPr lang="en-US" dirty="0">
              <a:solidFill>
                <a:schemeClr val="tx1">
                  <a:lumMod val="65000"/>
                  <a:lumOff val="35000"/>
                </a:schemeClr>
              </a:solidFill>
            </a:endParaRPr>
          </a:p>
        </p:txBody>
      </p:sp>
      <p:sp>
        <p:nvSpPr>
          <p:cNvPr id="2" name="TextBox 1"/>
          <p:cNvSpPr txBox="1"/>
          <p:nvPr/>
        </p:nvSpPr>
        <p:spPr>
          <a:xfrm>
            <a:off x="1295400" y="5562600"/>
            <a:ext cx="2585195" cy="400110"/>
          </a:xfrm>
          <a:prstGeom prst="rect">
            <a:avLst/>
          </a:prstGeom>
          <a:noFill/>
        </p:spPr>
        <p:txBody>
          <a:bodyPr wrap="none" rtlCol="0">
            <a:spAutoFit/>
          </a:bodyPr>
          <a:lstStyle/>
          <a:p>
            <a:r>
              <a:rPr lang="en-US" sz="2000" b="1" dirty="0" smtClean="0"/>
              <a:t>Assessment guidelines</a:t>
            </a:r>
            <a:endParaRPr lang="en-US" sz="2000" b="1" dirty="0"/>
          </a:p>
        </p:txBody>
      </p:sp>
      <p:sp>
        <p:nvSpPr>
          <p:cNvPr id="3" name="AutoShape 2" descr="Image result for document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7" name="Picture 6"/>
          <p:cNvPicPr>
            <a:picLocks noChangeAspect="1"/>
          </p:cNvPicPr>
          <p:nvPr/>
        </p:nvPicPr>
        <p:blipFill>
          <a:blip r:embed="rId2"/>
          <a:stretch>
            <a:fillRect/>
          </a:stretch>
        </p:blipFill>
        <p:spPr>
          <a:xfrm>
            <a:off x="3278187" y="916576"/>
            <a:ext cx="5788025" cy="3782810"/>
          </a:xfrm>
          <a:prstGeom prst="rect">
            <a:avLst/>
          </a:prstGeom>
        </p:spPr>
      </p:pic>
    </p:spTree>
    <p:extLst>
      <p:ext uri="{BB962C8B-B14F-4D97-AF65-F5344CB8AC3E}">
        <p14:creationId xmlns:p14="http://schemas.microsoft.com/office/powerpoint/2010/main" val="25940506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0"/>
            <a:ext cx="12039600" cy="792163"/>
          </a:xfrm>
        </p:spPr>
        <p:txBody>
          <a:bodyPr>
            <a:normAutofit/>
          </a:bodyPr>
          <a:lstStyle/>
          <a:p>
            <a:pPr algn="ctr"/>
            <a:r>
              <a:rPr lang="en-US" dirty="0" smtClean="0">
                <a:solidFill>
                  <a:schemeClr val="tx1">
                    <a:lumMod val="65000"/>
                    <a:lumOff val="35000"/>
                  </a:schemeClr>
                </a:solidFill>
              </a:rPr>
              <a:t>AC-1 Access Control Family</a:t>
            </a:r>
            <a:endParaRPr lang="en-US" dirty="0">
              <a:solidFill>
                <a:schemeClr val="tx1">
                  <a:lumMod val="65000"/>
                  <a:lumOff val="35000"/>
                </a:schemeClr>
              </a:solidFill>
            </a:endParaRPr>
          </a:p>
        </p:txBody>
      </p:sp>
      <p:sp>
        <p:nvSpPr>
          <p:cNvPr id="2" name="TextBox 1"/>
          <p:cNvSpPr txBox="1"/>
          <p:nvPr/>
        </p:nvSpPr>
        <p:spPr>
          <a:xfrm>
            <a:off x="1295400" y="5562600"/>
            <a:ext cx="2943563" cy="400110"/>
          </a:xfrm>
          <a:prstGeom prst="rect">
            <a:avLst/>
          </a:prstGeom>
          <a:noFill/>
        </p:spPr>
        <p:txBody>
          <a:bodyPr wrap="none" rtlCol="0">
            <a:spAutoFit/>
          </a:bodyPr>
          <a:lstStyle/>
          <a:p>
            <a:r>
              <a:rPr lang="en-US" sz="2000" b="1" dirty="0" smtClean="0"/>
              <a:t>Security Control Narrative</a:t>
            </a:r>
            <a:endParaRPr lang="en-US" sz="2000" b="1" dirty="0"/>
          </a:p>
        </p:txBody>
      </p:sp>
      <p:sp>
        <p:nvSpPr>
          <p:cNvPr id="3" name="AutoShape 2" descr="Image result for document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TextBox 7"/>
          <p:cNvSpPr txBox="1"/>
          <p:nvPr/>
        </p:nvSpPr>
        <p:spPr>
          <a:xfrm>
            <a:off x="307974" y="1111804"/>
            <a:ext cx="11503026" cy="3970318"/>
          </a:xfrm>
          <a:prstGeom prst="rect">
            <a:avLst/>
          </a:prstGeom>
          <a:noFill/>
        </p:spPr>
        <p:txBody>
          <a:bodyPr wrap="square" rtlCol="0">
            <a:spAutoFit/>
          </a:bodyPr>
          <a:lstStyle/>
          <a:p>
            <a:r>
              <a:rPr lang="en-US" dirty="0">
                <a:solidFill>
                  <a:srgbClr val="00B050"/>
                </a:solidFill>
              </a:rPr>
              <a:t>The purpose </a:t>
            </a:r>
            <a:r>
              <a:rPr lang="en-US" dirty="0"/>
              <a:t>of the Access Control family is a series of controls that determine the settings used for limiting access to systems and information stored on the systems.  </a:t>
            </a:r>
            <a:br>
              <a:rPr lang="en-US" dirty="0"/>
            </a:br>
            <a:r>
              <a:rPr lang="en-US" dirty="0"/>
              <a:t>-Some of the controls provide guidance on account management and privilege assignments. The guidance provided helps to address the assignment of roles and define business functions.  Other settings covered include login time, screen saver requirements, and similar activity-based controls. </a:t>
            </a:r>
            <a:br>
              <a:rPr lang="en-US" dirty="0"/>
            </a:br>
            <a:r>
              <a:rPr lang="en-US" dirty="0" smtClean="0">
                <a:solidFill>
                  <a:srgbClr val="00B050"/>
                </a:solidFill>
              </a:rPr>
              <a:t>The </a:t>
            </a:r>
            <a:r>
              <a:rPr lang="en-US" dirty="0">
                <a:solidFill>
                  <a:srgbClr val="00B050"/>
                </a:solidFill>
              </a:rPr>
              <a:t>scope </a:t>
            </a:r>
            <a:r>
              <a:rPr lang="en-US" dirty="0"/>
              <a:t>of this policy governs both physical and electronic access to DSS authorized/accredited resources within the organization.</a:t>
            </a:r>
            <a:br>
              <a:rPr lang="en-US" dirty="0"/>
            </a:br>
            <a:r>
              <a:rPr lang="en-US" dirty="0" smtClean="0">
                <a:solidFill>
                  <a:srgbClr val="00B050"/>
                </a:solidFill>
              </a:rPr>
              <a:t>The </a:t>
            </a:r>
            <a:r>
              <a:rPr lang="en-US" dirty="0">
                <a:solidFill>
                  <a:srgbClr val="00B050"/>
                </a:solidFill>
              </a:rPr>
              <a:t>roles &amp; responsibility </a:t>
            </a:r>
            <a:r>
              <a:rPr lang="en-US" dirty="0"/>
              <a:t>of this policy is primarily assigned to the ISSM/ISSO, but all cleared personnel with NTK are responsible for maintaining and monitoring continuous compliance.</a:t>
            </a:r>
            <a:br>
              <a:rPr lang="en-US" dirty="0"/>
            </a:br>
            <a:r>
              <a:rPr lang="en-US" dirty="0" smtClean="0">
                <a:solidFill>
                  <a:srgbClr val="00B050"/>
                </a:solidFill>
              </a:rPr>
              <a:t>Commitment </a:t>
            </a:r>
            <a:r>
              <a:rPr lang="en-US" dirty="0">
                <a:solidFill>
                  <a:srgbClr val="00B050"/>
                </a:solidFill>
              </a:rPr>
              <a:t>- </a:t>
            </a:r>
            <a:r>
              <a:rPr lang="en-US" dirty="0"/>
              <a:t>Senior management in the organization are aware of the resources needed to coordinate with other organizational entities for standard compliance across the enterprise.</a:t>
            </a:r>
            <a:br>
              <a:rPr lang="en-US" dirty="0"/>
            </a:br>
            <a:r>
              <a:rPr lang="en-US" dirty="0"/>
              <a:t/>
            </a:r>
            <a:br>
              <a:rPr lang="en-US" dirty="0"/>
            </a:br>
            <a:r>
              <a:rPr lang="en-US" dirty="0">
                <a:solidFill>
                  <a:srgbClr val="00B050"/>
                </a:solidFill>
              </a:rPr>
              <a:t>This policy is currently compliant </a:t>
            </a:r>
            <a:r>
              <a:rPr lang="en-US" dirty="0"/>
              <a:t>by the enforcement of the following AC (1-25) security controls.</a:t>
            </a:r>
            <a:br>
              <a:rPr lang="en-US" dirty="0"/>
            </a:br>
            <a:endParaRPr lang="en-US" dirty="0"/>
          </a:p>
        </p:txBody>
      </p:sp>
    </p:spTree>
    <p:extLst>
      <p:ext uri="{BB962C8B-B14F-4D97-AF65-F5344CB8AC3E}">
        <p14:creationId xmlns:p14="http://schemas.microsoft.com/office/powerpoint/2010/main" val="30480433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48000">
              <a:schemeClr val="bg2">
                <a:lumMod val="75000"/>
              </a:schemeClr>
            </a:gs>
            <a:gs pos="0">
              <a:srgbClr val="140777"/>
            </a:gs>
          </a:gsLst>
          <a:lin ang="5400000" scaled="0"/>
          <a:tileRect/>
        </a:gradFill>
        <a:effectLst/>
      </p:bgPr>
    </p:bg>
    <p:spTree>
      <p:nvGrpSpPr>
        <p:cNvPr id="1" name=""/>
        <p:cNvGrpSpPr/>
        <p:nvPr/>
      </p:nvGrpSpPr>
      <p:grpSpPr>
        <a:xfrm>
          <a:off x="0" y="0"/>
          <a:ext cx="0" cy="0"/>
          <a:chOff x="0" y="0"/>
          <a:chExt cx="0" cy="0"/>
        </a:xfrm>
      </p:grpSpPr>
      <p:sp>
        <p:nvSpPr>
          <p:cNvPr id="13" name="Text Placeholder 12"/>
          <p:cNvSpPr>
            <a:spLocks noGrp="1"/>
          </p:cNvSpPr>
          <p:nvPr>
            <p:ph type="body" sz="quarter" idx="15"/>
          </p:nvPr>
        </p:nvSpPr>
        <p:spPr>
          <a:xfrm>
            <a:off x="361950" y="914400"/>
            <a:ext cx="10363200" cy="4190999"/>
          </a:xfrm>
        </p:spPr>
        <p:txBody>
          <a:bodyPr numCol="2">
            <a:normAutofit fontScale="70000" lnSpcReduction="20000"/>
          </a:bodyPr>
          <a:lstStyle/>
          <a:p>
            <a:pPr marL="1804973" lvl="6" indent="-342900"/>
            <a:r>
              <a:rPr lang="en-US" sz="3867" dirty="0" smtClean="0">
                <a:solidFill>
                  <a:schemeClr val="bg1"/>
                </a:solidFill>
              </a:rPr>
              <a:t>System/Network Diagram</a:t>
            </a:r>
          </a:p>
          <a:p>
            <a:pPr marL="1804973" lvl="6" indent="-342900"/>
            <a:r>
              <a:rPr lang="en-US" sz="3867" dirty="0" smtClean="0">
                <a:solidFill>
                  <a:schemeClr val="bg1"/>
                </a:solidFill>
              </a:rPr>
              <a:t>Facility Layout</a:t>
            </a:r>
          </a:p>
          <a:p>
            <a:pPr marL="1804973" lvl="6" indent="-342900"/>
            <a:r>
              <a:rPr lang="en-US" sz="3867" dirty="0" smtClean="0">
                <a:solidFill>
                  <a:schemeClr val="bg1"/>
                </a:solidFill>
              </a:rPr>
              <a:t>Hardware/Software List</a:t>
            </a:r>
          </a:p>
          <a:p>
            <a:pPr marL="1804973" lvl="6" indent="-342900"/>
            <a:r>
              <a:rPr lang="en-US" sz="3867" dirty="0" smtClean="0">
                <a:solidFill>
                  <a:schemeClr val="bg1"/>
                </a:solidFill>
              </a:rPr>
              <a:t>DSS form147</a:t>
            </a:r>
          </a:p>
          <a:p>
            <a:pPr marL="1804973" lvl="6" indent="-342900"/>
            <a:r>
              <a:rPr lang="en-US" sz="3867" dirty="0" smtClean="0">
                <a:solidFill>
                  <a:schemeClr val="bg1"/>
                </a:solidFill>
              </a:rPr>
              <a:t>IS Access forms</a:t>
            </a:r>
          </a:p>
          <a:p>
            <a:pPr marL="1804973" lvl="6" indent="-342900"/>
            <a:r>
              <a:rPr lang="en-US" sz="3867" dirty="0" smtClean="0">
                <a:solidFill>
                  <a:schemeClr val="bg1"/>
                </a:solidFill>
              </a:rPr>
              <a:t>Upgrade/Downgrade procedures</a:t>
            </a:r>
          </a:p>
          <a:p>
            <a:pPr marL="1804973" lvl="6" indent="-342900"/>
            <a:r>
              <a:rPr lang="en-US" sz="3867" dirty="0" smtClean="0">
                <a:solidFill>
                  <a:schemeClr val="bg1"/>
                </a:solidFill>
              </a:rPr>
              <a:t>Maintenance log</a:t>
            </a:r>
          </a:p>
          <a:p>
            <a:pPr marL="1804973" lvl="6" indent="-342900"/>
            <a:r>
              <a:rPr lang="en-US" sz="3867" dirty="0" smtClean="0">
                <a:solidFill>
                  <a:schemeClr val="bg1"/>
                </a:solidFill>
              </a:rPr>
              <a:t>Assured File Transfers</a:t>
            </a:r>
          </a:p>
          <a:p>
            <a:pPr marL="1804973" lvl="6" indent="-342900"/>
            <a:r>
              <a:rPr lang="en-US" sz="3867" b="1" dirty="0" smtClean="0">
                <a:solidFill>
                  <a:schemeClr val="bg1"/>
                </a:solidFill>
              </a:rPr>
              <a:t>Contingency Plan</a:t>
            </a:r>
          </a:p>
          <a:p>
            <a:pPr marL="1804973" lvl="6" indent="-342900"/>
            <a:r>
              <a:rPr lang="en-US" sz="3867" b="1" dirty="0" smtClean="0">
                <a:solidFill>
                  <a:schemeClr val="bg1"/>
                </a:solidFill>
              </a:rPr>
              <a:t>Incident Response Plan</a:t>
            </a:r>
          </a:p>
          <a:p>
            <a:pPr marL="1804973" lvl="6" indent="-342900"/>
            <a:r>
              <a:rPr lang="en-US" sz="3867" dirty="0" smtClean="0">
                <a:solidFill>
                  <a:schemeClr val="bg1"/>
                </a:solidFill>
              </a:rPr>
              <a:t>Plan of Action &amp; Milestones</a:t>
            </a:r>
          </a:p>
          <a:p>
            <a:pPr marL="1804973" lvl="6" indent="-342900"/>
            <a:r>
              <a:rPr lang="en-US" sz="3867" dirty="0" smtClean="0">
                <a:solidFill>
                  <a:schemeClr val="bg1"/>
                </a:solidFill>
              </a:rPr>
              <a:t>Risk Assessment Report</a:t>
            </a:r>
          </a:p>
          <a:p>
            <a:pPr marL="1804973" lvl="6" indent="-342900"/>
            <a:r>
              <a:rPr lang="en-US" sz="3867" dirty="0" smtClean="0">
                <a:solidFill>
                  <a:schemeClr val="bg1"/>
                </a:solidFill>
              </a:rPr>
              <a:t>Mobility System Plan</a:t>
            </a:r>
          </a:p>
          <a:p>
            <a:pPr marL="1804973" lvl="6" indent="-342900"/>
            <a:r>
              <a:rPr lang="en-US" sz="3867" dirty="0" smtClean="0">
                <a:solidFill>
                  <a:schemeClr val="bg1"/>
                </a:solidFill>
              </a:rPr>
              <a:t>Variances, DD254, Insider Threat Program, etc.</a:t>
            </a:r>
          </a:p>
        </p:txBody>
      </p:sp>
      <p:sp>
        <p:nvSpPr>
          <p:cNvPr id="10" name="Title 9"/>
          <p:cNvSpPr>
            <a:spLocks noGrp="1"/>
          </p:cNvSpPr>
          <p:nvPr>
            <p:ph type="title"/>
          </p:nvPr>
        </p:nvSpPr>
        <p:spPr>
          <a:xfrm>
            <a:off x="381000" y="0"/>
            <a:ext cx="11430000" cy="792163"/>
          </a:xfrm>
        </p:spPr>
        <p:txBody>
          <a:bodyPr>
            <a:normAutofit/>
          </a:bodyPr>
          <a:lstStyle/>
          <a:p>
            <a:r>
              <a:rPr lang="en-US" dirty="0" smtClean="0"/>
              <a:t>RMF Appendices</a:t>
            </a:r>
            <a:endParaRPr lang="en-US" dirty="0"/>
          </a:p>
        </p:txBody>
      </p:sp>
    </p:spTree>
    <p:extLst>
      <p:ext uri="{BB962C8B-B14F-4D97-AF65-F5344CB8AC3E}">
        <p14:creationId xmlns:p14="http://schemas.microsoft.com/office/powerpoint/2010/main" val="42714739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04814"/>
            <a:ext cx="11506200" cy="1317624"/>
          </a:xfrm>
        </p:spPr>
        <p:txBody>
          <a:bodyPr>
            <a:noAutofit/>
          </a:bodyPr>
          <a:lstStyle/>
          <a:p>
            <a:pPr marL="76198" algn="ctr"/>
            <a:r>
              <a:rPr lang="en-US" sz="4000" dirty="0">
                <a:solidFill>
                  <a:schemeClr val="bg1"/>
                </a:solidFill>
              </a:rPr>
              <a:t>Deploying an effective Continuous Monitoring Program</a:t>
            </a:r>
            <a:r>
              <a:rPr lang="en-US" sz="4400" dirty="0">
                <a:solidFill>
                  <a:schemeClr val="bg1"/>
                </a:solidFill>
              </a:rPr>
              <a:t/>
            </a:r>
            <a:br>
              <a:rPr lang="en-US" sz="4400" dirty="0">
                <a:solidFill>
                  <a:schemeClr val="bg1"/>
                </a:solidFill>
              </a:rPr>
            </a:br>
            <a:endParaRPr lang="en-US" sz="4400" dirty="0">
              <a:solidFill>
                <a:schemeClr val="bg1"/>
              </a:solidFill>
            </a:endParaRPr>
          </a:p>
        </p:txBody>
      </p:sp>
      <p:sp>
        <p:nvSpPr>
          <p:cNvPr id="3" name="Content Placeholder 2"/>
          <p:cNvSpPr>
            <a:spLocks noGrp="1"/>
          </p:cNvSpPr>
          <p:nvPr>
            <p:ph idx="1"/>
          </p:nvPr>
        </p:nvSpPr>
        <p:spPr>
          <a:xfrm>
            <a:off x="400050" y="2152194"/>
            <a:ext cx="7721600" cy="2430462"/>
          </a:xfrm>
        </p:spPr>
        <p:txBody>
          <a:bodyPr>
            <a:normAutofit/>
          </a:bodyPr>
          <a:lstStyle/>
          <a:p>
            <a:pPr marL="457200" indent="-457200">
              <a:buFont typeface="Arial" panose="020B0604020202020204" pitchFamily="34" charset="0"/>
              <a:buChar char="•"/>
            </a:pPr>
            <a:endParaRPr lang="en-US" sz="3200" b="1" dirty="0" smtClean="0">
              <a:solidFill>
                <a:schemeClr val="bg1"/>
              </a:solidFill>
            </a:endParaRPr>
          </a:p>
          <a:p>
            <a:endParaRPr lang="en-US" dirty="0" smtClean="0">
              <a:solidFill>
                <a:schemeClr val="bg2">
                  <a:lumMod val="90000"/>
                </a:schemeClr>
              </a:solidFill>
            </a:endParaRPr>
          </a:p>
          <a:p>
            <a:endParaRPr lang="en-US" dirty="0">
              <a:solidFill>
                <a:schemeClr val="bg2">
                  <a:lumMod val="90000"/>
                </a:schemeClr>
              </a:solidFill>
            </a:endParaRPr>
          </a:p>
        </p:txBody>
      </p:sp>
      <p:sp>
        <p:nvSpPr>
          <p:cNvPr id="4" name="Rectangle 3"/>
          <p:cNvSpPr/>
          <p:nvPr/>
        </p:nvSpPr>
        <p:spPr>
          <a:xfrm>
            <a:off x="400050" y="1905000"/>
            <a:ext cx="7239000" cy="2677656"/>
          </a:xfrm>
          <a:prstGeom prst="rect">
            <a:avLst/>
          </a:prstGeom>
        </p:spPr>
        <p:txBody>
          <a:bodyPr wrap="square">
            <a:spAutoFit/>
          </a:bodyPr>
          <a:lstStyle/>
          <a:p>
            <a:pPr algn="ctr"/>
            <a:r>
              <a:rPr lang="en-US" sz="4400" dirty="0" smtClean="0">
                <a:solidFill>
                  <a:srgbClr val="00B050"/>
                </a:solidFill>
                <a:latin typeface="Audiowide" panose="02000503000000020004" pitchFamily="2" charset="0"/>
              </a:rPr>
              <a:t>Think like a hacker, act like an ISSM</a:t>
            </a:r>
          </a:p>
          <a:p>
            <a:pPr algn="ctr"/>
            <a:endParaRPr lang="en-US" sz="4400" dirty="0" smtClean="0">
              <a:solidFill>
                <a:schemeClr val="bg1"/>
              </a:solidFill>
            </a:endParaRPr>
          </a:p>
          <a:p>
            <a:pPr algn="ctr"/>
            <a:r>
              <a:rPr lang="en-US" sz="3600" dirty="0" smtClean="0">
                <a:solidFill>
                  <a:schemeClr val="bg1"/>
                </a:solidFill>
              </a:rPr>
              <a:t>Hands-on </a:t>
            </a:r>
            <a:r>
              <a:rPr lang="en-US" sz="3600" dirty="0">
                <a:solidFill>
                  <a:schemeClr val="bg1"/>
                </a:solidFill>
              </a:rPr>
              <a:t>Security Demonstration</a:t>
            </a:r>
            <a:endParaRPr lang="en-US" sz="3600" dirty="0"/>
          </a:p>
        </p:txBody>
      </p:sp>
      <p:pic>
        <p:nvPicPr>
          <p:cNvPr id="6" name="Picture 5"/>
          <p:cNvPicPr>
            <a:picLocks noChangeAspect="1"/>
          </p:cNvPicPr>
          <p:nvPr/>
        </p:nvPicPr>
        <p:blipFill>
          <a:blip r:embed="rId2"/>
          <a:stretch>
            <a:fillRect/>
          </a:stretch>
        </p:blipFill>
        <p:spPr>
          <a:xfrm>
            <a:off x="8731260" y="1219200"/>
            <a:ext cx="2275410" cy="30731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09189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228600" y="996264"/>
            <a:ext cx="4724400" cy="4162425"/>
          </a:xfrm>
        </p:spPr>
        <p:txBody>
          <a:bodyPr>
            <a:normAutofit/>
          </a:bodyPr>
          <a:lstStyle/>
          <a:p>
            <a:pPr marL="457200" indent="-457200">
              <a:buFont typeface="Arial" panose="020B0604020202020204" pitchFamily="34" charset="0"/>
              <a:buChar char="•"/>
            </a:pPr>
            <a:r>
              <a:rPr lang="en-US" sz="3200" b="1" dirty="0" smtClean="0">
                <a:solidFill>
                  <a:schemeClr val="tx1">
                    <a:lumMod val="65000"/>
                    <a:lumOff val="35000"/>
                  </a:schemeClr>
                </a:solidFill>
              </a:rPr>
              <a:t>Attacks </a:t>
            </a:r>
            <a:r>
              <a:rPr lang="en-US" sz="3200" b="1" dirty="0">
                <a:solidFill>
                  <a:schemeClr val="tx1">
                    <a:lumMod val="65000"/>
                    <a:lumOff val="35000"/>
                  </a:schemeClr>
                </a:solidFill>
              </a:rPr>
              <a:t>in which an unauthorized </a:t>
            </a:r>
            <a:r>
              <a:rPr lang="en-US" sz="3200" b="1" dirty="0" smtClean="0">
                <a:solidFill>
                  <a:schemeClr val="tx1">
                    <a:lumMod val="65000"/>
                    <a:lumOff val="35000"/>
                  </a:schemeClr>
                </a:solidFill>
              </a:rPr>
              <a:t>entity gains </a:t>
            </a:r>
            <a:r>
              <a:rPr lang="en-US" sz="3200" b="1" dirty="0">
                <a:solidFill>
                  <a:schemeClr val="tx1">
                    <a:lumMod val="65000"/>
                    <a:lumOff val="35000"/>
                  </a:schemeClr>
                </a:solidFill>
              </a:rPr>
              <a:t>access to a network </a:t>
            </a:r>
            <a:r>
              <a:rPr lang="en-US" sz="3200" b="1" dirty="0" smtClean="0">
                <a:solidFill>
                  <a:schemeClr val="tx1">
                    <a:lumMod val="65000"/>
                    <a:lumOff val="35000"/>
                  </a:schemeClr>
                </a:solidFill>
              </a:rPr>
              <a:t>or resource and </a:t>
            </a:r>
            <a:r>
              <a:rPr lang="en-US" sz="3200" b="1" dirty="0">
                <a:solidFill>
                  <a:schemeClr val="tx1">
                    <a:lumMod val="65000"/>
                    <a:lumOff val="35000"/>
                  </a:schemeClr>
                </a:solidFill>
              </a:rPr>
              <a:t>stays there undetected for a long period of time. </a:t>
            </a:r>
            <a:endParaRPr lang="en-US" sz="3200" b="1" dirty="0" smtClean="0">
              <a:solidFill>
                <a:schemeClr val="tx1">
                  <a:lumMod val="65000"/>
                  <a:lumOff val="35000"/>
                </a:schemeClr>
              </a:solidFill>
            </a:endParaRPr>
          </a:p>
          <a:p>
            <a:endParaRPr lang="en-US" sz="3200" b="1" dirty="0">
              <a:solidFill>
                <a:schemeClr val="tx1">
                  <a:lumMod val="65000"/>
                  <a:lumOff val="35000"/>
                </a:schemeClr>
              </a:solidFill>
            </a:endParaRPr>
          </a:p>
        </p:txBody>
      </p:sp>
      <p:sp>
        <p:nvSpPr>
          <p:cNvPr id="4" name="Title 3"/>
          <p:cNvSpPr>
            <a:spLocks noGrp="1"/>
          </p:cNvSpPr>
          <p:nvPr>
            <p:ph type="title"/>
          </p:nvPr>
        </p:nvSpPr>
        <p:spPr/>
        <p:txBody>
          <a:bodyPr/>
          <a:lstStyle/>
          <a:p>
            <a:r>
              <a:rPr lang="en-US" dirty="0" smtClean="0">
                <a:solidFill>
                  <a:schemeClr val="tx1">
                    <a:lumMod val="65000"/>
                    <a:lumOff val="35000"/>
                  </a:schemeClr>
                </a:solidFill>
              </a:rPr>
              <a:t>Advanced Persistent Threats (APT)</a:t>
            </a:r>
            <a:endParaRPr lang="en-US" dirty="0">
              <a:solidFill>
                <a:schemeClr val="tx1">
                  <a:lumMod val="65000"/>
                  <a:lumOff val="35000"/>
                </a:schemeClr>
              </a:solidFill>
            </a:endParaRPr>
          </a:p>
        </p:txBody>
      </p:sp>
      <p:pic>
        <p:nvPicPr>
          <p:cNvPr id="2" name="Picture 1"/>
          <p:cNvPicPr>
            <a:picLocks noChangeAspect="1"/>
          </p:cNvPicPr>
          <p:nvPr/>
        </p:nvPicPr>
        <p:blipFill>
          <a:blip r:embed="rId2"/>
          <a:stretch>
            <a:fillRect/>
          </a:stretch>
        </p:blipFill>
        <p:spPr>
          <a:xfrm>
            <a:off x="4965357" y="959194"/>
            <a:ext cx="6715125" cy="3988429"/>
          </a:xfrm>
          <a:prstGeom prst="rect">
            <a:avLst/>
          </a:prstGeom>
        </p:spPr>
      </p:pic>
      <p:sp>
        <p:nvSpPr>
          <p:cNvPr id="6" name="TextBox 5"/>
          <p:cNvSpPr txBox="1"/>
          <p:nvPr/>
        </p:nvSpPr>
        <p:spPr>
          <a:xfrm>
            <a:off x="1422400" y="5562600"/>
            <a:ext cx="2302746" cy="523220"/>
          </a:xfrm>
          <a:prstGeom prst="rect">
            <a:avLst/>
          </a:prstGeom>
          <a:noFill/>
        </p:spPr>
        <p:txBody>
          <a:bodyPr wrap="none" rtlCol="0">
            <a:spAutoFit/>
          </a:bodyPr>
          <a:lstStyle/>
          <a:p>
            <a:r>
              <a:rPr lang="en-US" sz="2800" b="1" dirty="0" smtClean="0"/>
              <a:t>Severe Impact</a:t>
            </a:r>
            <a:endParaRPr lang="en-US" sz="2800" b="1" dirty="0"/>
          </a:p>
        </p:txBody>
      </p:sp>
    </p:spTree>
    <p:extLst>
      <p:ext uri="{BB962C8B-B14F-4D97-AF65-F5344CB8AC3E}">
        <p14:creationId xmlns:p14="http://schemas.microsoft.com/office/powerpoint/2010/main" val="224588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4" name="Text Placeholder 23"/>
          <p:cNvSpPr>
            <a:spLocks noGrp="1"/>
          </p:cNvSpPr>
          <p:nvPr>
            <p:ph type="body" sz="half" idx="2"/>
          </p:nvPr>
        </p:nvSpPr>
        <p:spPr>
          <a:xfrm>
            <a:off x="5729340" y="1676400"/>
            <a:ext cx="5181600" cy="3505200"/>
          </a:xfrm>
        </p:spPr>
        <p:txBody>
          <a:bodyPr>
            <a:normAutofit/>
          </a:bodyPr>
          <a:lstStyle/>
          <a:p>
            <a:r>
              <a:rPr lang="en-US" sz="4800" b="1" dirty="0" smtClean="0">
                <a:solidFill>
                  <a:schemeClr val="accent5">
                    <a:lumMod val="50000"/>
                  </a:schemeClr>
                </a:solidFill>
              </a:rPr>
              <a:t>Jose Neto</a:t>
            </a:r>
            <a:endParaRPr lang="en-US" sz="4800" b="1" dirty="0">
              <a:solidFill>
                <a:schemeClr val="accent5">
                  <a:lumMod val="50000"/>
                </a:schemeClr>
              </a:solidFill>
            </a:endParaRPr>
          </a:p>
          <a:p>
            <a:r>
              <a:rPr lang="en-US" sz="3200" dirty="0" smtClean="0">
                <a:solidFill>
                  <a:schemeClr val="accent5">
                    <a:lumMod val="50000"/>
                  </a:schemeClr>
                </a:solidFill>
              </a:rPr>
              <a:t/>
            </a:r>
            <a:br>
              <a:rPr lang="en-US" sz="3200" dirty="0" smtClean="0">
                <a:solidFill>
                  <a:schemeClr val="accent5">
                    <a:lumMod val="50000"/>
                  </a:schemeClr>
                </a:solidFill>
              </a:rPr>
            </a:br>
            <a:r>
              <a:rPr lang="en-US" sz="3200" dirty="0" smtClean="0">
                <a:solidFill>
                  <a:schemeClr val="accent5">
                    <a:lumMod val="50000"/>
                  </a:schemeClr>
                </a:solidFill>
                <a:hlinkClick r:id="rId2"/>
              </a:rPr>
              <a:t>JNeto@PC-Warriors.com</a:t>
            </a:r>
            <a:endParaRPr lang="en-US" sz="3200" dirty="0" smtClean="0">
              <a:solidFill>
                <a:schemeClr val="accent5">
                  <a:lumMod val="50000"/>
                </a:schemeClr>
              </a:solidFill>
            </a:endParaRPr>
          </a:p>
          <a:p>
            <a:endParaRPr lang="en-US" sz="3200" dirty="0">
              <a:solidFill>
                <a:schemeClr val="accent5">
                  <a:lumMod val="50000"/>
                </a:schemeClr>
              </a:solidFill>
            </a:endParaRPr>
          </a:p>
          <a:p>
            <a:r>
              <a:rPr lang="en-US" sz="3200" dirty="0" smtClean="0">
                <a:solidFill>
                  <a:schemeClr val="accent5">
                    <a:lumMod val="50000"/>
                  </a:schemeClr>
                </a:solidFill>
              </a:rPr>
              <a:t>407-715-7392</a:t>
            </a:r>
          </a:p>
        </p:txBody>
      </p:sp>
      <p:sp>
        <p:nvSpPr>
          <p:cNvPr id="5" name="Title 4"/>
          <p:cNvSpPr>
            <a:spLocks noGrp="1"/>
          </p:cNvSpPr>
          <p:nvPr>
            <p:ph type="title"/>
          </p:nvPr>
        </p:nvSpPr>
        <p:spPr>
          <a:xfrm>
            <a:off x="5486400" y="95184"/>
            <a:ext cx="6477000" cy="944562"/>
          </a:xfrm>
        </p:spPr>
        <p:txBody>
          <a:bodyPr/>
          <a:lstStyle/>
          <a:p>
            <a:r>
              <a:rPr lang="en-US" dirty="0" smtClean="0">
                <a:solidFill>
                  <a:schemeClr val="accent5">
                    <a:lumMod val="50000"/>
                  </a:schemeClr>
                </a:solidFill>
              </a:rPr>
              <a:t>Questions? Comments?</a:t>
            </a:r>
            <a:endParaRPr lang="en-US" dirty="0">
              <a:solidFill>
                <a:schemeClr val="accent5">
                  <a:lumMod val="50000"/>
                </a:schemeClr>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1" y="1371600"/>
            <a:ext cx="4711303" cy="502539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1400" y="3716079"/>
            <a:ext cx="2084836" cy="2435357"/>
          </a:xfrm>
          <a:prstGeom prst="rect">
            <a:avLst/>
          </a:prstGeom>
        </p:spPr>
      </p:pic>
    </p:spTree>
    <p:extLst>
      <p:ext uri="{BB962C8B-B14F-4D97-AF65-F5344CB8AC3E}">
        <p14:creationId xmlns:p14="http://schemas.microsoft.com/office/powerpoint/2010/main" val="20472332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198437"/>
            <a:ext cx="12039600" cy="792163"/>
          </a:xfrm>
        </p:spPr>
        <p:txBody>
          <a:bodyPr>
            <a:normAutofit/>
          </a:bodyPr>
          <a:lstStyle/>
          <a:p>
            <a:r>
              <a:rPr lang="en-US" dirty="0" smtClean="0">
                <a:solidFill>
                  <a:schemeClr val="tx1">
                    <a:lumMod val="65000"/>
                    <a:lumOff val="35000"/>
                  </a:schemeClr>
                </a:solidFill>
              </a:rPr>
              <a:t>Agenda</a:t>
            </a:r>
            <a:endParaRPr lang="en-US" dirty="0">
              <a:solidFill>
                <a:schemeClr val="tx1">
                  <a:lumMod val="65000"/>
                  <a:lumOff val="35000"/>
                </a:schemeClr>
              </a:solidFill>
            </a:endParaRPr>
          </a:p>
        </p:txBody>
      </p:sp>
      <p:sp>
        <p:nvSpPr>
          <p:cNvPr id="3" name="TextBox 2"/>
          <p:cNvSpPr txBox="1"/>
          <p:nvPr/>
        </p:nvSpPr>
        <p:spPr>
          <a:xfrm>
            <a:off x="1447800" y="5619690"/>
            <a:ext cx="3366884" cy="400110"/>
          </a:xfrm>
          <a:prstGeom prst="rect">
            <a:avLst/>
          </a:prstGeom>
          <a:noFill/>
        </p:spPr>
        <p:txBody>
          <a:bodyPr wrap="none" rtlCol="0">
            <a:spAutoFit/>
          </a:bodyPr>
          <a:lstStyle/>
          <a:p>
            <a:r>
              <a:rPr lang="en-US" sz="2000" b="1" dirty="0" smtClean="0"/>
              <a:t>Risk Management Framework</a:t>
            </a:r>
            <a:endParaRPr lang="en-US" sz="2000" b="1" dirty="0"/>
          </a:p>
        </p:txBody>
      </p:sp>
      <p:sp>
        <p:nvSpPr>
          <p:cNvPr id="2" name="Rectangle 1"/>
          <p:cNvSpPr/>
          <p:nvPr/>
        </p:nvSpPr>
        <p:spPr>
          <a:xfrm>
            <a:off x="0" y="4889638"/>
            <a:ext cx="12192000" cy="196836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2825769" y="914400"/>
            <a:ext cx="6546831" cy="5867400"/>
          </a:xfrm>
          <a:prstGeom prst="rect">
            <a:avLst/>
          </a:prstGeom>
        </p:spPr>
      </p:pic>
    </p:spTree>
    <p:extLst>
      <p:ext uri="{BB962C8B-B14F-4D97-AF65-F5344CB8AC3E}">
        <p14:creationId xmlns:p14="http://schemas.microsoft.com/office/powerpoint/2010/main" val="13528767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48000">
              <a:schemeClr val="bg2">
                <a:lumMod val="75000"/>
              </a:schemeClr>
            </a:gs>
            <a:gs pos="0">
              <a:srgbClr val="140777"/>
            </a:gs>
          </a:gsLst>
          <a:lin ang="5400000" scaled="0"/>
          <a:tileRect/>
        </a:gradFill>
        <a:effectLst/>
      </p:bgPr>
    </p:bg>
    <p:spTree>
      <p:nvGrpSpPr>
        <p:cNvPr id="1" name=""/>
        <p:cNvGrpSpPr/>
        <p:nvPr/>
      </p:nvGrpSpPr>
      <p:grpSpPr>
        <a:xfrm>
          <a:off x="0" y="0"/>
          <a:ext cx="0" cy="0"/>
          <a:chOff x="0" y="0"/>
          <a:chExt cx="0" cy="0"/>
        </a:xfrm>
      </p:grpSpPr>
      <p:sp>
        <p:nvSpPr>
          <p:cNvPr id="13" name="Text Placeholder 12"/>
          <p:cNvSpPr>
            <a:spLocks noGrp="1"/>
          </p:cNvSpPr>
          <p:nvPr>
            <p:ph type="body" sz="quarter" idx="15"/>
          </p:nvPr>
        </p:nvSpPr>
        <p:spPr>
          <a:xfrm>
            <a:off x="1524000" y="1981200"/>
            <a:ext cx="9474200" cy="3989387"/>
          </a:xfrm>
        </p:spPr>
        <p:txBody>
          <a:bodyPr>
            <a:normAutofit/>
          </a:bodyPr>
          <a:lstStyle/>
          <a:p>
            <a:pPr marL="819148" indent="-742950">
              <a:buFont typeface="Wingdings" panose="05000000000000000000" pitchFamily="2" charset="2"/>
              <a:buChar char="Ø"/>
            </a:pPr>
            <a:r>
              <a:rPr lang="en-US" sz="4300" dirty="0" smtClean="0">
                <a:solidFill>
                  <a:schemeClr val="bg1"/>
                </a:solidFill>
              </a:rPr>
              <a:t>The objectives of the RMF process</a:t>
            </a:r>
          </a:p>
          <a:p>
            <a:pPr marL="819148" indent="-742950">
              <a:buFont typeface="Wingdings" panose="05000000000000000000" pitchFamily="2" charset="2"/>
              <a:buChar char="Ø"/>
            </a:pPr>
            <a:r>
              <a:rPr lang="en-US" sz="4400" dirty="0" smtClean="0">
                <a:solidFill>
                  <a:schemeClr val="bg1"/>
                </a:solidFill>
              </a:rPr>
              <a:t>RMF artifacts and their significance </a:t>
            </a:r>
          </a:p>
          <a:p>
            <a:pPr marL="819148" indent="-742950">
              <a:buFont typeface="Wingdings" panose="05000000000000000000" pitchFamily="2" charset="2"/>
              <a:buChar char="Ø"/>
            </a:pPr>
            <a:r>
              <a:rPr lang="en-US" sz="4400" dirty="0" smtClean="0">
                <a:solidFill>
                  <a:schemeClr val="bg1"/>
                </a:solidFill>
              </a:rPr>
              <a:t>Deploying an effective Continuous Monitoring Program</a:t>
            </a:r>
            <a:endParaRPr lang="en-US" sz="4400" dirty="0">
              <a:solidFill>
                <a:schemeClr val="bg1"/>
              </a:solidFill>
            </a:endParaRPr>
          </a:p>
          <a:p>
            <a:r>
              <a:rPr lang="en-US" sz="4400" dirty="0" smtClean="0">
                <a:solidFill>
                  <a:schemeClr val="bg1"/>
                </a:solidFill>
              </a:rPr>
              <a:t>     (Hands-on </a:t>
            </a:r>
            <a:r>
              <a:rPr lang="en-US" sz="4400" dirty="0">
                <a:solidFill>
                  <a:schemeClr val="bg1"/>
                </a:solidFill>
              </a:rPr>
              <a:t>Security Demonstration)</a:t>
            </a:r>
          </a:p>
          <a:p>
            <a:endParaRPr lang="en-US" sz="4400" dirty="0">
              <a:solidFill>
                <a:schemeClr val="bg1"/>
              </a:solidFill>
            </a:endParaRPr>
          </a:p>
          <a:p>
            <a:pPr marL="819148" indent="-742950">
              <a:buFont typeface="Wingdings" panose="05000000000000000000" pitchFamily="2" charset="2"/>
              <a:buChar char="Ø"/>
            </a:pPr>
            <a:endParaRPr lang="en-US" sz="4400" dirty="0">
              <a:solidFill>
                <a:schemeClr val="bg1"/>
              </a:solidFill>
            </a:endParaRPr>
          </a:p>
          <a:p>
            <a:pPr marL="819148" indent="-742950">
              <a:buFont typeface="Wingdings" panose="05000000000000000000" pitchFamily="2" charset="2"/>
              <a:buChar char="Ø"/>
            </a:pPr>
            <a:endParaRPr lang="en-US" sz="4300" dirty="0" smtClean="0">
              <a:solidFill>
                <a:schemeClr val="bg1"/>
              </a:solidFill>
            </a:endParaRPr>
          </a:p>
        </p:txBody>
      </p:sp>
      <p:sp>
        <p:nvSpPr>
          <p:cNvPr id="10" name="Title 9"/>
          <p:cNvSpPr>
            <a:spLocks noGrp="1"/>
          </p:cNvSpPr>
          <p:nvPr>
            <p:ph type="title"/>
          </p:nvPr>
        </p:nvSpPr>
        <p:spPr/>
        <p:txBody>
          <a:bodyPr/>
          <a:lstStyle/>
          <a:p>
            <a:r>
              <a:rPr lang="en-US" dirty="0" smtClean="0"/>
              <a:t>AGENDA</a:t>
            </a:r>
            <a:endParaRPr lang="en-US" dirty="0"/>
          </a:p>
        </p:txBody>
      </p:sp>
    </p:spTree>
    <p:extLst>
      <p:ext uri="{BB962C8B-B14F-4D97-AF65-F5344CB8AC3E}">
        <p14:creationId xmlns:p14="http://schemas.microsoft.com/office/powerpoint/2010/main" val="166256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 calcmode="lin" valueType="num">
                                      <p:cBhvr additive="base">
                                        <p:cTn id="13"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 calcmode="lin" valueType="num">
                                      <p:cBhvr additive="base">
                                        <p:cTn id="19"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xEl>
                                              <p:pRg st="3" end="3"/>
                                            </p:txEl>
                                          </p:spTgt>
                                        </p:tgtEl>
                                        <p:attrNameLst>
                                          <p:attrName>style.visibility</p:attrName>
                                        </p:attrNameLst>
                                      </p:cBhvr>
                                      <p:to>
                                        <p:strVal val="visible"/>
                                      </p:to>
                                    </p:set>
                                    <p:anim calcmode="lin" valueType="num">
                                      <p:cBhvr additive="base">
                                        <p:cTn id="23"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152400" y="1223584"/>
            <a:ext cx="11734800" cy="3653216"/>
          </a:xfrm>
        </p:spPr>
        <p:txBody>
          <a:bodyPr>
            <a:normAutofit/>
          </a:bodyPr>
          <a:lstStyle/>
          <a:p>
            <a:r>
              <a:rPr lang="en-US" sz="4000" dirty="0" smtClean="0">
                <a:solidFill>
                  <a:schemeClr val="tx1"/>
                </a:solidFill>
              </a:rPr>
              <a:t>NIST - </a:t>
            </a:r>
            <a:r>
              <a:rPr lang="en-US" sz="2800" dirty="0">
                <a:solidFill>
                  <a:schemeClr val="tx1"/>
                </a:solidFill>
              </a:rPr>
              <a:t>The selection and specification of security controls for a system is accomplished as part of an organization-wide information security program that involves the </a:t>
            </a:r>
            <a:r>
              <a:rPr lang="en-US" sz="2800" b="1" i="1" dirty="0">
                <a:solidFill>
                  <a:schemeClr val="tx1"/>
                </a:solidFill>
              </a:rPr>
              <a:t>management of organizational </a:t>
            </a:r>
            <a:r>
              <a:rPr lang="en-US" sz="2800" b="1" i="1" dirty="0" smtClean="0">
                <a:solidFill>
                  <a:schemeClr val="tx1"/>
                </a:solidFill>
              </a:rPr>
              <a:t>risk</a:t>
            </a:r>
            <a:endParaRPr lang="en-US" sz="2800" b="1" dirty="0" smtClean="0">
              <a:solidFill>
                <a:schemeClr val="tx1"/>
              </a:solidFill>
            </a:endParaRPr>
          </a:p>
          <a:p>
            <a:pPr marL="457200" indent="-457200">
              <a:buFont typeface="Arial" panose="020B0604020202020204" pitchFamily="34" charset="0"/>
              <a:buChar char="•"/>
            </a:pPr>
            <a:endParaRPr lang="en-US" sz="2800" b="1" dirty="0" smtClean="0">
              <a:solidFill>
                <a:schemeClr val="tx1"/>
              </a:solidFill>
            </a:endParaRPr>
          </a:p>
          <a:p>
            <a:r>
              <a:rPr lang="en-US" sz="2800" b="1" dirty="0" smtClean="0">
                <a:solidFill>
                  <a:schemeClr val="tx1"/>
                </a:solidFill>
              </a:rPr>
              <a:t>The effective mitigation of existing/</a:t>
            </a:r>
            <a:r>
              <a:rPr lang="en-US" sz="2800" b="1" dirty="0" smtClean="0">
                <a:solidFill>
                  <a:srgbClr val="FF0000"/>
                </a:solidFill>
              </a:rPr>
              <a:t>residual</a:t>
            </a:r>
            <a:r>
              <a:rPr lang="en-US" sz="2800" b="1" dirty="0" smtClean="0">
                <a:solidFill>
                  <a:schemeClr val="tx1"/>
                </a:solidFill>
              </a:rPr>
              <a:t> risk, through the implementation of administrative &amp; technical security controls; proactively maintained through </a:t>
            </a:r>
            <a:r>
              <a:rPr lang="en-US" sz="2800" b="1" dirty="0" smtClean="0">
                <a:solidFill>
                  <a:srgbClr val="00B050"/>
                </a:solidFill>
              </a:rPr>
              <a:t>continuous monitoring</a:t>
            </a:r>
            <a:r>
              <a:rPr lang="en-US" sz="2800" b="1" dirty="0" smtClean="0">
                <a:solidFill>
                  <a:schemeClr val="tx1"/>
                </a:solidFill>
              </a:rPr>
              <a:t>.</a:t>
            </a:r>
            <a:endParaRPr lang="en-US" sz="2800" b="1" dirty="0">
              <a:solidFill>
                <a:schemeClr val="tx1"/>
              </a:solidFill>
            </a:endParaRPr>
          </a:p>
        </p:txBody>
      </p:sp>
      <p:sp>
        <p:nvSpPr>
          <p:cNvPr id="4" name="Title 3"/>
          <p:cNvSpPr>
            <a:spLocks noGrp="1"/>
          </p:cNvSpPr>
          <p:nvPr>
            <p:ph type="title"/>
          </p:nvPr>
        </p:nvSpPr>
        <p:spPr>
          <a:xfrm>
            <a:off x="152400" y="0"/>
            <a:ext cx="12039600" cy="792163"/>
          </a:xfrm>
        </p:spPr>
        <p:txBody>
          <a:bodyPr>
            <a:normAutofit fontScale="90000"/>
          </a:bodyPr>
          <a:lstStyle/>
          <a:p>
            <a:pPr algn="ctr"/>
            <a:r>
              <a:rPr lang="en-US" dirty="0" smtClean="0">
                <a:solidFill>
                  <a:schemeClr val="tx1">
                    <a:lumMod val="65000"/>
                    <a:lumOff val="35000"/>
                  </a:schemeClr>
                </a:solidFill>
              </a:rPr>
              <a:t>What is the Risk Management Framework (RMF)?</a:t>
            </a:r>
            <a:endParaRPr lang="en-US" dirty="0">
              <a:solidFill>
                <a:schemeClr val="tx1">
                  <a:lumMod val="65000"/>
                  <a:lumOff val="35000"/>
                </a:schemeClr>
              </a:solidFill>
            </a:endParaRPr>
          </a:p>
        </p:txBody>
      </p:sp>
      <p:sp>
        <p:nvSpPr>
          <p:cNvPr id="2" name="TextBox 1"/>
          <p:cNvSpPr txBox="1"/>
          <p:nvPr/>
        </p:nvSpPr>
        <p:spPr>
          <a:xfrm>
            <a:off x="1573666" y="5558135"/>
            <a:ext cx="3150734" cy="461665"/>
          </a:xfrm>
          <a:prstGeom prst="rect">
            <a:avLst/>
          </a:prstGeom>
          <a:noFill/>
        </p:spPr>
        <p:txBody>
          <a:bodyPr wrap="none" rtlCol="0">
            <a:spAutoFit/>
          </a:bodyPr>
          <a:lstStyle/>
          <a:p>
            <a:r>
              <a:rPr lang="en-US" sz="2400" b="1" dirty="0" smtClean="0"/>
              <a:t>Continuous Monitoring</a:t>
            </a:r>
            <a:endParaRPr lang="en-US" sz="2400" b="1" dirty="0"/>
          </a:p>
        </p:txBody>
      </p:sp>
    </p:spTree>
    <p:extLst>
      <p:ext uri="{BB962C8B-B14F-4D97-AF65-F5344CB8AC3E}">
        <p14:creationId xmlns:p14="http://schemas.microsoft.com/office/powerpoint/2010/main" val="2526674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0"/>
            <a:ext cx="12039600" cy="792163"/>
          </a:xfrm>
        </p:spPr>
        <p:txBody>
          <a:bodyPr>
            <a:normAutofit/>
          </a:bodyPr>
          <a:lstStyle/>
          <a:p>
            <a:pPr algn="ctr"/>
            <a:r>
              <a:rPr lang="en-US" dirty="0" smtClean="0">
                <a:solidFill>
                  <a:schemeClr val="tx1">
                    <a:lumMod val="65000"/>
                    <a:lumOff val="35000"/>
                  </a:schemeClr>
                </a:solidFill>
              </a:rPr>
              <a:t>RMF Lifecycle</a:t>
            </a:r>
            <a:endParaRPr lang="en-US" dirty="0">
              <a:solidFill>
                <a:schemeClr val="tx1">
                  <a:lumMod val="65000"/>
                  <a:lumOff val="35000"/>
                </a:schemeClr>
              </a:solidFill>
            </a:endParaRPr>
          </a:p>
        </p:txBody>
      </p:sp>
      <p:sp>
        <p:nvSpPr>
          <p:cNvPr id="2" name="TextBox 1"/>
          <p:cNvSpPr txBox="1"/>
          <p:nvPr/>
        </p:nvSpPr>
        <p:spPr>
          <a:xfrm>
            <a:off x="1752600" y="5535563"/>
            <a:ext cx="3236207" cy="461665"/>
          </a:xfrm>
          <a:prstGeom prst="rect">
            <a:avLst/>
          </a:prstGeom>
          <a:noFill/>
        </p:spPr>
        <p:txBody>
          <a:bodyPr wrap="none" rtlCol="0">
            <a:spAutoFit/>
          </a:bodyPr>
          <a:lstStyle/>
          <a:p>
            <a:r>
              <a:rPr lang="en-US" sz="2400" b="1" dirty="0" smtClean="0"/>
              <a:t>Steps 3 &amp; 6 are complex</a:t>
            </a:r>
            <a:endParaRPr lang="en-US" sz="2400" b="1" dirty="0"/>
          </a:p>
        </p:txBody>
      </p:sp>
      <p:pic>
        <p:nvPicPr>
          <p:cNvPr id="6" name="Picture 2" descr="Image result for risk management framewo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5650" y="330498"/>
            <a:ext cx="5105400" cy="5105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886700" y="2285821"/>
            <a:ext cx="4191000" cy="1200329"/>
          </a:xfrm>
          <a:prstGeom prst="rect">
            <a:avLst/>
          </a:prstGeom>
          <a:noFill/>
        </p:spPr>
        <p:txBody>
          <a:bodyPr wrap="square" rtlCol="0">
            <a:spAutoFit/>
          </a:bodyPr>
          <a:lstStyle/>
          <a:p>
            <a:r>
              <a:rPr lang="en-US" dirty="0" smtClean="0"/>
              <a:t>DSS – 388 possible security controls for a M-L-L system.</a:t>
            </a:r>
          </a:p>
          <a:p>
            <a:r>
              <a:rPr lang="en-US" dirty="0" smtClean="0"/>
              <a:t>DoD – 2000+ security controls for a H-H-H system.</a:t>
            </a:r>
            <a:endParaRPr lang="en-US" dirty="0"/>
          </a:p>
        </p:txBody>
      </p:sp>
      <p:sp>
        <p:nvSpPr>
          <p:cNvPr id="9" name="TextBox 8"/>
          <p:cNvSpPr txBox="1"/>
          <p:nvPr/>
        </p:nvSpPr>
        <p:spPr>
          <a:xfrm>
            <a:off x="152400" y="2562820"/>
            <a:ext cx="3657600" cy="923330"/>
          </a:xfrm>
          <a:prstGeom prst="rect">
            <a:avLst/>
          </a:prstGeom>
          <a:noFill/>
        </p:spPr>
        <p:txBody>
          <a:bodyPr wrap="square" rtlCol="0">
            <a:spAutoFit/>
          </a:bodyPr>
          <a:lstStyle/>
          <a:p>
            <a:r>
              <a:rPr lang="en-US" dirty="0" smtClean="0"/>
              <a:t>Weekly, Monthly, Quarterly, Semi-Annual and Annual requirements for Continuous Monitoring.</a:t>
            </a:r>
            <a:endParaRPr lang="en-US" dirty="0"/>
          </a:p>
        </p:txBody>
      </p:sp>
    </p:spTree>
    <p:extLst>
      <p:ext uri="{BB962C8B-B14F-4D97-AF65-F5344CB8AC3E}">
        <p14:creationId xmlns:p14="http://schemas.microsoft.com/office/powerpoint/2010/main" val="246572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 calcmode="lin" valueType="num">
                                      <p:cBhvr additive="base">
                                        <p:cTn id="1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0"/>
            <a:ext cx="12039600" cy="792163"/>
          </a:xfrm>
        </p:spPr>
        <p:txBody>
          <a:bodyPr>
            <a:normAutofit/>
          </a:bodyPr>
          <a:lstStyle/>
          <a:p>
            <a:pPr algn="ctr"/>
            <a:r>
              <a:rPr lang="en-US" dirty="0" smtClean="0">
                <a:solidFill>
                  <a:schemeClr val="tx1">
                    <a:lumMod val="65000"/>
                    <a:lumOff val="35000"/>
                  </a:schemeClr>
                </a:solidFill>
              </a:rPr>
              <a:t>Weekly CONMON Responsibilities</a:t>
            </a:r>
            <a:endParaRPr lang="en-US" dirty="0">
              <a:solidFill>
                <a:schemeClr val="tx1">
                  <a:lumMod val="65000"/>
                  <a:lumOff val="35000"/>
                </a:schemeClr>
              </a:solidFill>
            </a:endParaRPr>
          </a:p>
        </p:txBody>
      </p:sp>
      <p:sp>
        <p:nvSpPr>
          <p:cNvPr id="2" name="TextBox 1"/>
          <p:cNvSpPr txBox="1"/>
          <p:nvPr/>
        </p:nvSpPr>
        <p:spPr>
          <a:xfrm>
            <a:off x="1752600" y="5535563"/>
            <a:ext cx="2729658" cy="461665"/>
          </a:xfrm>
          <a:prstGeom prst="rect">
            <a:avLst/>
          </a:prstGeom>
          <a:noFill/>
        </p:spPr>
        <p:txBody>
          <a:bodyPr wrap="none" rtlCol="0">
            <a:spAutoFit/>
          </a:bodyPr>
          <a:lstStyle/>
          <a:p>
            <a:r>
              <a:rPr lang="en-US" sz="2400" b="1" dirty="0" smtClean="0"/>
              <a:t>Required CONMON </a:t>
            </a:r>
            <a:endParaRPr lang="en-US" sz="2400" b="1" dirty="0"/>
          </a:p>
        </p:txBody>
      </p:sp>
      <p:graphicFrame>
        <p:nvGraphicFramePr>
          <p:cNvPr id="3" name="Table 2"/>
          <p:cNvGraphicFramePr>
            <a:graphicFrameLocks noGrp="1"/>
          </p:cNvGraphicFramePr>
          <p:nvPr>
            <p:extLst>
              <p:ext uri="{D42A27DB-BD31-4B8C-83A1-F6EECF244321}">
                <p14:modId xmlns:p14="http://schemas.microsoft.com/office/powerpoint/2010/main" val="3802147621"/>
              </p:ext>
            </p:extLst>
          </p:nvPr>
        </p:nvGraphicFramePr>
        <p:xfrm>
          <a:off x="1143000" y="914400"/>
          <a:ext cx="9677400" cy="4104671"/>
        </p:xfrm>
        <a:graphic>
          <a:graphicData uri="http://schemas.openxmlformats.org/drawingml/2006/table">
            <a:tbl>
              <a:tblPr>
                <a:tableStyleId>{5C22544A-7EE6-4342-B048-85BDC9FD1C3A}</a:tableStyleId>
              </a:tblPr>
              <a:tblGrid>
                <a:gridCol w="1539730"/>
                <a:gridCol w="6232670"/>
                <a:gridCol w="1905000"/>
              </a:tblGrid>
              <a:tr h="304801">
                <a:tc>
                  <a:txBody>
                    <a:bodyPr/>
                    <a:lstStyle/>
                    <a:p>
                      <a:pPr algn="l" fontAlgn="ctr"/>
                      <a:r>
                        <a:rPr lang="en-US" sz="1600" u="none" strike="noStrike" dirty="0">
                          <a:effectLst/>
                        </a:rPr>
                        <a:t>AC-6 (9)</a:t>
                      </a:r>
                      <a:endParaRPr lang="en-US" sz="1600" b="0" i="0" u="none" strike="noStrike" dirty="0">
                        <a:solidFill>
                          <a:srgbClr val="000000"/>
                        </a:solidFill>
                        <a:effectLst/>
                        <a:latin typeface="Times New Roman" panose="02020603050405020304" pitchFamily="18" charset="0"/>
                      </a:endParaRPr>
                    </a:p>
                  </a:txBody>
                  <a:tcPr marL="0" marR="0" marT="0" marB="0" anchor="ctr"/>
                </a:tc>
                <a:tc>
                  <a:txBody>
                    <a:bodyPr/>
                    <a:lstStyle/>
                    <a:p>
                      <a:pPr algn="l" fontAlgn="ctr"/>
                      <a:r>
                        <a:rPr lang="en-US" sz="1400" u="none" strike="noStrike" dirty="0">
                          <a:effectLst/>
                        </a:rPr>
                        <a:t>Least Privilege  |  Auditing Use Of Privileged Functions</a:t>
                      </a:r>
                      <a:endParaRPr lang="en-US" sz="1400" b="0" i="0" u="none" strike="noStrike" dirty="0">
                        <a:solidFill>
                          <a:srgbClr val="000000"/>
                        </a:solidFill>
                        <a:effectLst/>
                        <a:latin typeface="Times New Roman" panose="02020603050405020304" pitchFamily="18" charset="0"/>
                      </a:endParaRPr>
                    </a:p>
                  </a:txBody>
                  <a:tcPr marL="0" marR="0" marT="0" marB="0" anchor="ctr"/>
                </a:tc>
                <a:tc>
                  <a:txBody>
                    <a:bodyPr/>
                    <a:lstStyle/>
                    <a:p>
                      <a:pPr algn="l" fontAlgn="t"/>
                      <a:r>
                        <a:rPr lang="en-US" sz="1600" u="none" strike="noStrike">
                          <a:effectLst/>
                        </a:rPr>
                        <a:t>Weekly</a:t>
                      </a:r>
                      <a:endParaRPr lang="en-US" sz="1600" b="0" i="0" u="none" strike="noStrike">
                        <a:solidFill>
                          <a:srgbClr val="000000"/>
                        </a:solidFill>
                        <a:effectLst/>
                        <a:latin typeface="Times New Roman" panose="02020603050405020304" pitchFamily="18" charset="0"/>
                      </a:endParaRPr>
                    </a:p>
                  </a:txBody>
                  <a:tcPr marL="0" marR="0" marT="0" marB="0"/>
                </a:tc>
              </a:tr>
              <a:tr h="252434">
                <a:tc>
                  <a:txBody>
                    <a:bodyPr/>
                    <a:lstStyle/>
                    <a:p>
                      <a:pPr algn="l" fontAlgn="ctr"/>
                      <a:r>
                        <a:rPr lang="en-US" sz="1600" u="none" strike="noStrike">
                          <a:effectLst/>
                        </a:rPr>
                        <a:t>AC-17</a:t>
                      </a:r>
                      <a:endParaRPr lang="en-US" sz="1600" b="0" i="0" u="none" strike="noStrike">
                        <a:solidFill>
                          <a:srgbClr val="000000"/>
                        </a:solidFill>
                        <a:effectLst/>
                        <a:latin typeface="Times New Roman" panose="02020603050405020304" pitchFamily="18" charset="0"/>
                      </a:endParaRPr>
                    </a:p>
                  </a:txBody>
                  <a:tcPr marL="0" marR="0" marT="0" marB="0" anchor="ctr"/>
                </a:tc>
                <a:tc>
                  <a:txBody>
                    <a:bodyPr/>
                    <a:lstStyle/>
                    <a:p>
                      <a:pPr algn="l" fontAlgn="ctr"/>
                      <a:r>
                        <a:rPr lang="en-US" sz="1400" u="none" strike="noStrike" dirty="0">
                          <a:effectLst/>
                        </a:rPr>
                        <a:t>Remote Access</a:t>
                      </a:r>
                      <a:endParaRPr lang="en-US" sz="1400" b="0" i="0" u="none" strike="noStrike" dirty="0">
                        <a:solidFill>
                          <a:srgbClr val="000000"/>
                        </a:solidFill>
                        <a:effectLst/>
                        <a:latin typeface="Times New Roman" panose="02020603050405020304" pitchFamily="18" charset="0"/>
                      </a:endParaRPr>
                    </a:p>
                  </a:txBody>
                  <a:tcPr marL="0" marR="0" marT="0" marB="0" anchor="ctr"/>
                </a:tc>
                <a:tc>
                  <a:txBody>
                    <a:bodyPr/>
                    <a:lstStyle/>
                    <a:p>
                      <a:pPr algn="l" fontAlgn="t"/>
                      <a:r>
                        <a:rPr lang="en-US" sz="1600" u="none" strike="noStrike">
                          <a:effectLst/>
                        </a:rPr>
                        <a:t>Weekly</a:t>
                      </a:r>
                      <a:endParaRPr lang="en-US" sz="1600" b="0" i="0" u="none" strike="noStrike">
                        <a:solidFill>
                          <a:srgbClr val="000000"/>
                        </a:solidFill>
                        <a:effectLst/>
                        <a:latin typeface="Times New Roman" panose="02020603050405020304" pitchFamily="18" charset="0"/>
                      </a:endParaRPr>
                    </a:p>
                  </a:txBody>
                  <a:tcPr marL="0" marR="0" marT="0" marB="0"/>
                </a:tc>
              </a:tr>
              <a:tr h="252434">
                <a:tc>
                  <a:txBody>
                    <a:bodyPr/>
                    <a:lstStyle/>
                    <a:p>
                      <a:pPr algn="l" fontAlgn="ctr"/>
                      <a:r>
                        <a:rPr lang="en-US" sz="1600" u="none" strike="noStrike">
                          <a:effectLst/>
                        </a:rPr>
                        <a:t>AC-17 (1)</a:t>
                      </a:r>
                      <a:endParaRPr lang="en-US" sz="1600" b="0" i="0" u="none" strike="noStrike">
                        <a:solidFill>
                          <a:srgbClr val="000000"/>
                        </a:solidFill>
                        <a:effectLst/>
                        <a:latin typeface="Times New Roman" panose="02020603050405020304" pitchFamily="18" charset="0"/>
                      </a:endParaRPr>
                    </a:p>
                  </a:txBody>
                  <a:tcPr marL="0" marR="0" marT="0" marB="0" anchor="ctr"/>
                </a:tc>
                <a:tc>
                  <a:txBody>
                    <a:bodyPr/>
                    <a:lstStyle/>
                    <a:p>
                      <a:pPr algn="l" fontAlgn="ctr"/>
                      <a:r>
                        <a:rPr lang="en-US" sz="1400" u="none" strike="noStrike" dirty="0">
                          <a:effectLst/>
                        </a:rPr>
                        <a:t>Remote Access | Automated Monitoring/Control</a:t>
                      </a:r>
                      <a:endParaRPr lang="en-US" sz="1400" b="0" i="0" u="none" strike="noStrike" dirty="0">
                        <a:solidFill>
                          <a:srgbClr val="000000"/>
                        </a:solidFill>
                        <a:effectLst/>
                        <a:latin typeface="Times New Roman" panose="02020603050405020304" pitchFamily="18" charset="0"/>
                      </a:endParaRPr>
                    </a:p>
                  </a:txBody>
                  <a:tcPr marL="0" marR="0" marT="0" marB="0" anchor="ctr"/>
                </a:tc>
                <a:tc>
                  <a:txBody>
                    <a:bodyPr/>
                    <a:lstStyle/>
                    <a:p>
                      <a:pPr algn="l" fontAlgn="t"/>
                      <a:r>
                        <a:rPr lang="en-US" sz="1600" u="none" strike="noStrike">
                          <a:effectLst/>
                        </a:rPr>
                        <a:t>Weekly</a:t>
                      </a:r>
                      <a:endParaRPr lang="en-US" sz="1600" b="0" i="0" u="none" strike="noStrike">
                        <a:solidFill>
                          <a:srgbClr val="000000"/>
                        </a:solidFill>
                        <a:effectLst/>
                        <a:latin typeface="Times New Roman" panose="02020603050405020304" pitchFamily="18" charset="0"/>
                      </a:endParaRPr>
                    </a:p>
                  </a:txBody>
                  <a:tcPr marL="0" marR="0" marT="0" marB="0"/>
                </a:tc>
              </a:tr>
              <a:tr h="252434">
                <a:tc>
                  <a:txBody>
                    <a:bodyPr/>
                    <a:lstStyle/>
                    <a:p>
                      <a:pPr algn="l" fontAlgn="ctr"/>
                      <a:r>
                        <a:rPr lang="en-US" sz="1600" u="none" strike="noStrike">
                          <a:effectLst/>
                        </a:rPr>
                        <a:t>AC-17 (2)</a:t>
                      </a:r>
                      <a:endParaRPr lang="en-US" sz="1600" b="0" i="0" u="none" strike="noStrike">
                        <a:solidFill>
                          <a:srgbClr val="000000"/>
                        </a:solidFill>
                        <a:effectLst/>
                        <a:latin typeface="Times New Roman" panose="02020603050405020304" pitchFamily="18" charset="0"/>
                      </a:endParaRPr>
                    </a:p>
                  </a:txBody>
                  <a:tcPr marL="0" marR="0" marT="0" marB="0" anchor="ctr"/>
                </a:tc>
                <a:tc>
                  <a:txBody>
                    <a:bodyPr/>
                    <a:lstStyle/>
                    <a:p>
                      <a:pPr algn="l" fontAlgn="ctr"/>
                      <a:r>
                        <a:rPr lang="en-US" sz="1400" u="none" strike="noStrike">
                          <a:effectLst/>
                        </a:rPr>
                        <a:t>Remote Access | Protection Of Confidentiality/Integrity Using Encryption</a:t>
                      </a:r>
                      <a:endParaRPr lang="en-US" sz="1400" b="0" i="0" u="none" strike="noStrike">
                        <a:solidFill>
                          <a:srgbClr val="000000"/>
                        </a:solidFill>
                        <a:effectLst/>
                        <a:latin typeface="Times New Roman" panose="02020603050405020304" pitchFamily="18" charset="0"/>
                      </a:endParaRPr>
                    </a:p>
                  </a:txBody>
                  <a:tcPr marL="0" marR="0" marT="0" marB="0" anchor="ctr"/>
                </a:tc>
                <a:tc>
                  <a:txBody>
                    <a:bodyPr/>
                    <a:lstStyle/>
                    <a:p>
                      <a:pPr algn="l" fontAlgn="t"/>
                      <a:r>
                        <a:rPr lang="en-US" sz="1600" u="none" strike="noStrike">
                          <a:effectLst/>
                        </a:rPr>
                        <a:t>Weekly</a:t>
                      </a:r>
                      <a:endParaRPr lang="en-US" sz="1600" b="0" i="0" u="none" strike="noStrike">
                        <a:solidFill>
                          <a:srgbClr val="000000"/>
                        </a:solidFill>
                        <a:effectLst/>
                        <a:latin typeface="Times New Roman" panose="02020603050405020304" pitchFamily="18" charset="0"/>
                      </a:endParaRPr>
                    </a:p>
                  </a:txBody>
                  <a:tcPr marL="0" marR="0" marT="0" marB="0"/>
                </a:tc>
              </a:tr>
              <a:tr h="252434">
                <a:tc>
                  <a:txBody>
                    <a:bodyPr/>
                    <a:lstStyle/>
                    <a:p>
                      <a:pPr algn="l" fontAlgn="ctr"/>
                      <a:r>
                        <a:rPr lang="en-US" sz="1600" u="none" strike="noStrike">
                          <a:effectLst/>
                        </a:rPr>
                        <a:t>AC-17 (3)</a:t>
                      </a:r>
                      <a:endParaRPr lang="en-US" sz="1600" b="0" i="0" u="none" strike="noStrike">
                        <a:solidFill>
                          <a:srgbClr val="000000"/>
                        </a:solidFill>
                        <a:effectLst/>
                        <a:latin typeface="Times New Roman" panose="02020603050405020304" pitchFamily="18" charset="0"/>
                      </a:endParaRPr>
                    </a:p>
                  </a:txBody>
                  <a:tcPr marL="0" marR="0" marT="0" marB="0" anchor="ctr"/>
                </a:tc>
                <a:tc>
                  <a:txBody>
                    <a:bodyPr/>
                    <a:lstStyle/>
                    <a:p>
                      <a:pPr algn="l" fontAlgn="ctr"/>
                      <a:r>
                        <a:rPr lang="en-US" sz="1400" u="none" strike="noStrike">
                          <a:effectLst/>
                        </a:rPr>
                        <a:t>Remote Access | Managed Access Control Points</a:t>
                      </a:r>
                      <a:endParaRPr lang="en-US" sz="1400" b="0" i="0" u="none" strike="noStrike">
                        <a:solidFill>
                          <a:srgbClr val="000000"/>
                        </a:solidFill>
                        <a:effectLst/>
                        <a:latin typeface="Times New Roman" panose="02020603050405020304" pitchFamily="18" charset="0"/>
                      </a:endParaRPr>
                    </a:p>
                  </a:txBody>
                  <a:tcPr marL="0" marR="0" marT="0" marB="0" anchor="ctr"/>
                </a:tc>
                <a:tc>
                  <a:txBody>
                    <a:bodyPr/>
                    <a:lstStyle/>
                    <a:p>
                      <a:pPr algn="l" fontAlgn="t"/>
                      <a:r>
                        <a:rPr lang="en-US" sz="1600" u="none" strike="noStrike">
                          <a:effectLst/>
                        </a:rPr>
                        <a:t>Weekly</a:t>
                      </a:r>
                      <a:endParaRPr lang="en-US" sz="1600" b="0" i="0" u="none" strike="noStrike">
                        <a:solidFill>
                          <a:srgbClr val="000000"/>
                        </a:solidFill>
                        <a:effectLst/>
                        <a:latin typeface="Times New Roman" panose="02020603050405020304" pitchFamily="18" charset="0"/>
                      </a:endParaRPr>
                    </a:p>
                  </a:txBody>
                  <a:tcPr marL="0" marR="0" marT="0" marB="0"/>
                </a:tc>
              </a:tr>
              <a:tr h="252434">
                <a:tc>
                  <a:txBody>
                    <a:bodyPr/>
                    <a:lstStyle/>
                    <a:p>
                      <a:pPr algn="l" fontAlgn="ctr"/>
                      <a:r>
                        <a:rPr lang="en-US" sz="1600" u="none" strike="noStrike">
                          <a:effectLst/>
                        </a:rPr>
                        <a:t>AC-17 (4)</a:t>
                      </a:r>
                      <a:endParaRPr lang="en-US" sz="1600" b="0" i="0" u="none" strike="noStrike">
                        <a:solidFill>
                          <a:srgbClr val="000000"/>
                        </a:solidFill>
                        <a:effectLst/>
                        <a:latin typeface="Times New Roman" panose="02020603050405020304" pitchFamily="18" charset="0"/>
                      </a:endParaRPr>
                    </a:p>
                  </a:txBody>
                  <a:tcPr marL="0" marR="0" marT="0" marB="0" anchor="ctr"/>
                </a:tc>
                <a:tc>
                  <a:txBody>
                    <a:bodyPr/>
                    <a:lstStyle/>
                    <a:p>
                      <a:pPr algn="l" fontAlgn="ctr"/>
                      <a:r>
                        <a:rPr lang="en-US" sz="1400" u="none" strike="noStrike">
                          <a:effectLst/>
                        </a:rPr>
                        <a:t>Remote Access | Privileged Commands/Access</a:t>
                      </a:r>
                      <a:endParaRPr lang="en-US" sz="1400" b="0" i="0" u="none" strike="noStrike">
                        <a:solidFill>
                          <a:srgbClr val="000000"/>
                        </a:solidFill>
                        <a:effectLst/>
                        <a:latin typeface="Times New Roman" panose="02020603050405020304" pitchFamily="18" charset="0"/>
                      </a:endParaRPr>
                    </a:p>
                  </a:txBody>
                  <a:tcPr marL="0" marR="0" marT="0" marB="0" anchor="ctr"/>
                </a:tc>
                <a:tc>
                  <a:txBody>
                    <a:bodyPr/>
                    <a:lstStyle/>
                    <a:p>
                      <a:pPr algn="l" fontAlgn="t"/>
                      <a:r>
                        <a:rPr lang="en-US" sz="1600" u="none" strike="noStrike">
                          <a:effectLst/>
                        </a:rPr>
                        <a:t>Weekly</a:t>
                      </a:r>
                      <a:endParaRPr lang="en-US" sz="1600" b="0" i="0" u="none" strike="noStrike">
                        <a:solidFill>
                          <a:srgbClr val="000000"/>
                        </a:solidFill>
                        <a:effectLst/>
                        <a:latin typeface="Times New Roman" panose="02020603050405020304" pitchFamily="18" charset="0"/>
                      </a:endParaRPr>
                    </a:p>
                  </a:txBody>
                  <a:tcPr marL="0" marR="0" marT="0" marB="0"/>
                </a:tc>
              </a:tr>
              <a:tr h="252434">
                <a:tc>
                  <a:txBody>
                    <a:bodyPr/>
                    <a:lstStyle/>
                    <a:p>
                      <a:pPr algn="l" fontAlgn="ctr"/>
                      <a:r>
                        <a:rPr lang="en-US" sz="1600" u="none" strike="noStrike">
                          <a:effectLst/>
                        </a:rPr>
                        <a:t>AC-17 (6)</a:t>
                      </a:r>
                      <a:endParaRPr lang="en-US" sz="1600" b="0" i="0" u="none" strike="noStrike">
                        <a:solidFill>
                          <a:srgbClr val="000000"/>
                        </a:solidFill>
                        <a:effectLst/>
                        <a:latin typeface="Times New Roman" panose="02020603050405020304" pitchFamily="18" charset="0"/>
                      </a:endParaRPr>
                    </a:p>
                  </a:txBody>
                  <a:tcPr marL="0" marR="0" marT="0" marB="0" anchor="ctr"/>
                </a:tc>
                <a:tc>
                  <a:txBody>
                    <a:bodyPr/>
                    <a:lstStyle/>
                    <a:p>
                      <a:pPr algn="l" fontAlgn="ctr"/>
                      <a:r>
                        <a:rPr lang="en-US" sz="1400" u="none" strike="noStrike">
                          <a:effectLst/>
                        </a:rPr>
                        <a:t>Remote Access | Protection Of Information</a:t>
                      </a:r>
                      <a:endParaRPr lang="en-US" sz="1400" b="0" i="0" u="none" strike="noStrike">
                        <a:solidFill>
                          <a:srgbClr val="000000"/>
                        </a:solidFill>
                        <a:effectLst/>
                        <a:latin typeface="Times New Roman" panose="02020603050405020304" pitchFamily="18" charset="0"/>
                      </a:endParaRPr>
                    </a:p>
                  </a:txBody>
                  <a:tcPr marL="0" marR="0" marT="0" marB="0" anchor="ctr"/>
                </a:tc>
                <a:tc>
                  <a:txBody>
                    <a:bodyPr/>
                    <a:lstStyle/>
                    <a:p>
                      <a:pPr algn="l" fontAlgn="t"/>
                      <a:r>
                        <a:rPr lang="en-US" sz="1600" u="none" strike="noStrike">
                          <a:effectLst/>
                        </a:rPr>
                        <a:t>Weekly</a:t>
                      </a:r>
                      <a:endParaRPr lang="en-US" sz="1600" b="0" i="0" u="none" strike="noStrike">
                        <a:solidFill>
                          <a:srgbClr val="000000"/>
                        </a:solidFill>
                        <a:effectLst/>
                        <a:latin typeface="Times New Roman" panose="02020603050405020304" pitchFamily="18" charset="0"/>
                      </a:endParaRPr>
                    </a:p>
                  </a:txBody>
                  <a:tcPr marL="0" marR="0" marT="0" marB="0"/>
                </a:tc>
              </a:tr>
              <a:tr h="252434">
                <a:tc>
                  <a:txBody>
                    <a:bodyPr/>
                    <a:lstStyle/>
                    <a:p>
                      <a:pPr algn="l" fontAlgn="ctr"/>
                      <a:r>
                        <a:rPr lang="en-US" sz="1600" u="none" strike="noStrike">
                          <a:effectLst/>
                        </a:rPr>
                        <a:t>AC-17 (9)</a:t>
                      </a:r>
                      <a:endParaRPr lang="en-US" sz="1600" b="0" i="0" u="none" strike="noStrike">
                        <a:solidFill>
                          <a:srgbClr val="000000"/>
                        </a:solidFill>
                        <a:effectLst/>
                        <a:latin typeface="Times New Roman" panose="02020603050405020304" pitchFamily="18" charset="0"/>
                      </a:endParaRPr>
                    </a:p>
                  </a:txBody>
                  <a:tcPr marL="0" marR="0" marT="0" marB="0" anchor="ctr"/>
                </a:tc>
                <a:tc>
                  <a:txBody>
                    <a:bodyPr/>
                    <a:lstStyle/>
                    <a:p>
                      <a:pPr algn="l" fontAlgn="ctr"/>
                      <a:r>
                        <a:rPr lang="en-US" sz="1400" u="none" strike="noStrike">
                          <a:effectLst/>
                        </a:rPr>
                        <a:t>Remote Access | Disconnect/ Disable Access</a:t>
                      </a:r>
                      <a:endParaRPr lang="en-US" sz="1400" b="0" i="0" u="none" strike="noStrike">
                        <a:solidFill>
                          <a:srgbClr val="000000"/>
                        </a:solidFill>
                        <a:effectLst/>
                        <a:latin typeface="Times New Roman" panose="02020603050405020304" pitchFamily="18" charset="0"/>
                      </a:endParaRPr>
                    </a:p>
                  </a:txBody>
                  <a:tcPr marL="0" marR="0" marT="0" marB="0" anchor="ctr"/>
                </a:tc>
                <a:tc>
                  <a:txBody>
                    <a:bodyPr/>
                    <a:lstStyle/>
                    <a:p>
                      <a:pPr algn="l" fontAlgn="t"/>
                      <a:r>
                        <a:rPr lang="en-US" sz="1600" u="none" strike="noStrike">
                          <a:effectLst/>
                        </a:rPr>
                        <a:t>Weekly</a:t>
                      </a:r>
                      <a:endParaRPr lang="en-US" sz="1600" b="0" i="0" u="none" strike="noStrike">
                        <a:solidFill>
                          <a:srgbClr val="000000"/>
                        </a:solidFill>
                        <a:effectLst/>
                        <a:latin typeface="Times New Roman" panose="02020603050405020304" pitchFamily="18" charset="0"/>
                      </a:endParaRPr>
                    </a:p>
                  </a:txBody>
                  <a:tcPr marL="0" marR="0" marT="0" marB="0"/>
                </a:tc>
              </a:tr>
              <a:tr h="442762">
                <a:tc>
                  <a:txBody>
                    <a:bodyPr/>
                    <a:lstStyle/>
                    <a:p>
                      <a:pPr algn="l" fontAlgn="ctr"/>
                      <a:r>
                        <a:rPr lang="en-US" sz="1600" u="none" strike="noStrike">
                          <a:effectLst/>
                        </a:rPr>
                        <a:t>AU-6</a:t>
                      </a:r>
                      <a:endParaRPr lang="en-US" sz="1600" b="0" i="0" u="none" strike="noStrike">
                        <a:solidFill>
                          <a:srgbClr val="000000"/>
                        </a:solidFill>
                        <a:effectLst/>
                        <a:latin typeface="Times New Roman" panose="02020603050405020304" pitchFamily="18" charset="0"/>
                      </a:endParaRPr>
                    </a:p>
                  </a:txBody>
                  <a:tcPr marL="0" marR="0" marT="0" marB="0" anchor="ctr"/>
                </a:tc>
                <a:tc>
                  <a:txBody>
                    <a:bodyPr/>
                    <a:lstStyle/>
                    <a:p>
                      <a:pPr algn="l" fontAlgn="ctr"/>
                      <a:r>
                        <a:rPr lang="en-US" sz="1400" u="none" strike="noStrike">
                          <a:effectLst/>
                        </a:rPr>
                        <a:t>Audit Review, Analysis, And Reporting</a:t>
                      </a:r>
                      <a:endParaRPr lang="en-US" sz="1400" b="0" i="0" u="none" strike="noStrike">
                        <a:solidFill>
                          <a:srgbClr val="000000"/>
                        </a:solidFill>
                        <a:effectLst/>
                        <a:latin typeface="Times New Roman" panose="02020603050405020304" pitchFamily="18" charset="0"/>
                      </a:endParaRPr>
                    </a:p>
                  </a:txBody>
                  <a:tcPr marL="0" marR="0" marT="0" marB="0" anchor="ctr"/>
                </a:tc>
                <a:tc>
                  <a:txBody>
                    <a:bodyPr/>
                    <a:lstStyle/>
                    <a:p>
                      <a:pPr algn="l" fontAlgn="t"/>
                      <a:r>
                        <a:rPr lang="en-US" sz="1600" u="none" strike="noStrike">
                          <a:effectLst/>
                        </a:rPr>
                        <a:t>Weekly</a:t>
                      </a:r>
                      <a:endParaRPr lang="en-US" sz="1600" b="0" i="0" u="none" strike="noStrike">
                        <a:solidFill>
                          <a:srgbClr val="000000"/>
                        </a:solidFill>
                        <a:effectLst/>
                        <a:latin typeface="Times New Roman" panose="02020603050405020304" pitchFamily="18" charset="0"/>
                      </a:endParaRPr>
                    </a:p>
                  </a:txBody>
                  <a:tcPr marL="0" marR="0" marT="0" marB="0"/>
                </a:tc>
              </a:tr>
              <a:tr h="244545">
                <a:tc>
                  <a:txBody>
                    <a:bodyPr/>
                    <a:lstStyle/>
                    <a:p>
                      <a:pPr algn="l" fontAlgn="ctr"/>
                      <a:r>
                        <a:rPr lang="en-US" sz="1600" u="none" strike="noStrike">
                          <a:effectLst/>
                        </a:rPr>
                        <a:t>CP-9</a:t>
                      </a:r>
                      <a:endParaRPr lang="en-US" sz="1600" b="0" i="0" u="none" strike="noStrike">
                        <a:solidFill>
                          <a:srgbClr val="000000"/>
                        </a:solidFill>
                        <a:effectLst/>
                        <a:latin typeface="Times New Roman" panose="02020603050405020304" pitchFamily="18" charset="0"/>
                      </a:endParaRPr>
                    </a:p>
                  </a:txBody>
                  <a:tcPr marL="0" marR="0" marT="0" marB="0" anchor="ctr"/>
                </a:tc>
                <a:tc>
                  <a:txBody>
                    <a:bodyPr/>
                    <a:lstStyle/>
                    <a:p>
                      <a:pPr algn="l" fontAlgn="ctr"/>
                      <a:r>
                        <a:rPr lang="en-US" sz="1400" u="none" strike="noStrike">
                          <a:effectLst/>
                        </a:rPr>
                        <a:t>Information System Backup</a:t>
                      </a:r>
                      <a:endParaRPr lang="en-US" sz="1400" b="0" i="0" u="none" strike="noStrike">
                        <a:solidFill>
                          <a:srgbClr val="000000"/>
                        </a:solidFill>
                        <a:effectLst/>
                        <a:latin typeface="Times New Roman" panose="02020603050405020304" pitchFamily="18" charset="0"/>
                      </a:endParaRPr>
                    </a:p>
                  </a:txBody>
                  <a:tcPr marL="0" marR="0" marT="0" marB="0" anchor="ctr"/>
                </a:tc>
                <a:tc>
                  <a:txBody>
                    <a:bodyPr/>
                    <a:lstStyle/>
                    <a:p>
                      <a:pPr algn="l" fontAlgn="t"/>
                      <a:r>
                        <a:rPr lang="en-US" sz="1600" u="none" strike="noStrike">
                          <a:effectLst/>
                        </a:rPr>
                        <a:t>Weekly</a:t>
                      </a:r>
                      <a:endParaRPr lang="en-US" sz="1600" b="0" i="0" u="none" strike="noStrike">
                        <a:solidFill>
                          <a:srgbClr val="000000"/>
                        </a:solidFill>
                        <a:effectLst/>
                        <a:latin typeface="Times New Roman" panose="02020603050405020304" pitchFamily="18" charset="0"/>
                      </a:endParaRPr>
                    </a:p>
                  </a:txBody>
                  <a:tcPr marL="0" marR="0" marT="0" marB="0"/>
                </a:tc>
              </a:tr>
              <a:tr h="365055">
                <a:tc>
                  <a:txBody>
                    <a:bodyPr/>
                    <a:lstStyle/>
                    <a:p>
                      <a:pPr algn="l" fontAlgn="ctr"/>
                      <a:r>
                        <a:rPr lang="en-US" sz="1600" u="none" strike="noStrike">
                          <a:effectLst/>
                        </a:rPr>
                        <a:t>SI-2</a:t>
                      </a:r>
                      <a:endParaRPr lang="en-US" sz="1600" b="0" i="0" u="none" strike="noStrike">
                        <a:solidFill>
                          <a:srgbClr val="000000"/>
                        </a:solidFill>
                        <a:effectLst/>
                        <a:latin typeface="Times New Roman" panose="02020603050405020304" pitchFamily="18" charset="0"/>
                      </a:endParaRPr>
                    </a:p>
                  </a:txBody>
                  <a:tcPr marL="0" marR="0" marT="0" marB="0" anchor="ctr"/>
                </a:tc>
                <a:tc>
                  <a:txBody>
                    <a:bodyPr/>
                    <a:lstStyle/>
                    <a:p>
                      <a:pPr algn="l" fontAlgn="ctr"/>
                      <a:r>
                        <a:rPr lang="en-US" sz="1400" u="none" strike="noStrike">
                          <a:effectLst/>
                        </a:rPr>
                        <a:t>Flaw Remediation</a:t>
                      </a:r>
                      <a:endParaRPr lang="en-US" sz="1400" b="0" i="0" u="none" strike="noStrike">
                        <a:solidFill>
                          <a:srgbClr val="000000"/>
                        </a:solidFill>
                        <a:effectLst/>
                        <a:latin typeface="Times New Roman" panose="02020603050405020304" pitchFamily="18" charset="0"/>
                      </a:endParaRPr>
                    </a:p>
                  </a:txBody>
                  <a:tcPr marL="0" marR="0" marT="0" marB="0" anchor="ctr"/>
                </a:tc>
                <a:tc>
                  <a:txBody>
                    <a:bodyPr/>
                    <a:lstStyle/>
                    <a:p>
                      <a:pPr algn="l" fontAlgn="t"/>
                      <a:r>
                        <a:rPr lang="en-US" sz="1600" u="none" strike="noStrike">
                          <a:effectLst/>
                        </a:rPr>
                        <a:t>Weekly</a:t>
                      </a:r>
                      <a:endParaRPr lang="en-US" sz="1600" b="0" i="0" u="none" strike="noStrike">
                        <a:solidFill>
                          <a:srgbClr val="000000"/>
                        </a:solidFill>
                        <a:effectLst/>
                        <a:latin typeface="Times New Roman" panose="02020603050405020304" pitchFamily="18" charset="0"/>
                      </a:endParaRPr>
                    </a:p>
                  </a:txBody>
                  <a:tcPr marL="0" marR="0" marT="0" marB="0"/>
                </a:tc>
              </a:tr>
              <a:tr h="349385">
                <a:tc>
                  <a:txBody>
                    <a:bodyPr/>
                    <a:lstStyle/>
                    <a:p>
                      <a:pPr algn="l" fontAlgn="ctr"/>
                      <a:r>
                        <a:rPr lang="en-US" sz="1600" u="none" strike="noStrike">
                          <a:effectLst/>
                        </a:rPr>
                        <a:t>SI-3</a:t>
                      </a:r>
                      <a:endParaRPr lang="en-US" sz="1600" b="0" i="0" u="none" strike="noStrike">
                        <a:solidFill>
                          <a:srgbClr val="000000"/>
                        </a:solidFill>
                        <a:effectLst/>
                        <a:latin typeface="Times New Roman" panose="02020603050405020304" pitchFamily="18" charset="0"/>
                      </a:endParaRPr>
                    </a:p>
                  </a:txBody>
                  <a:tcPr marL="0" marR="0" marT="0" marB="0" anchor="ctr"/>
                </a:tc>
                <a:tc>
                  <a:txBody>
                    <a:bodyPr/>
                    <a:lstStyle/>
                    <a:p>
                      <a:pPr algn="l" fontAlgn="ctr"/>
                      <a:r>
                        <a:rPr lang="en-US" sz="1400" u="none" strike="noStrike">
                          <a:effectLst/>
                        </a:rPr>
                        <a:t>Malicious Code Protection</a:t>
                      </a:r>
                      <a:endParaRPr lang="en-US" sz="1400" b="0" i="0" u="none" strike="noStrike">
                        <a:solidFill>
                          <a:srgbClr val="000000"/>
                        </a:solidFill>
                        <a:effectLst/>
                        <a:latin typeface="Times New Roman" panose="02020603050405020304" pitchFamily="18" charset="0"/>
                      </a:endParaRPr>
                    </a:p>
                  </a:txBody>
                  <a:tcPr marL="0" marR="0" marT="0" marB="0" anchor="ctr"/>
                </a:tc>
                <a:tc>
                  <a:txBody>
                    <a:bodyPr/>
                    <a:lstStyle/>
                    <a:p>
                      <a:pPr algn="l" fontAlgn="t"/>
                      <a:r>
                        <a:rPr lang="en-US" sz="1600" u="none" strike="noStrike">
                          <a:effectLst/>
                        </a:rPr>
                        <a:t>Weekly</a:t>
                      </a:r>
                      <a:endParaRPr lang="en-US" sz="1600" b="0" i="0" u="none" strike="noStrike">
                        <a:solidFill>
                          <a:srgbClr val="000000"/>
                        </a:solidFill>
                        <a:effectLst/>
                        <a:latin typeface="Times New Roman" panose="02020603050405020304" pitchFamily="18" charset="0"/>
                      </a:endParaRPr>
                    </a:p>
                  </a:txBody>
                  <a:tcPr marL="0" marR="0" marT="0" marB="0"/>
                </a:tc>
              </a:tr>
              <a:tr h="252434">
                <a:tc>
                  <a:txBody>
                    <a:bodyPr/>
                    <a:lstStyle/>
                    <a:p>
                      <a:pPr algn="l" fontAlgn="ctr"/>
                      <a:r>
                        <a:rPr lang="en-US" sz="1600" u="none" strike="noStrike">
                          <a:effectLst/>
                        </a:rPr>
                        <a:t>SI-3 (2)</a:t>
                      </a:r>
                      <a:endParaRPr lang="en-US" sz="1600" b="0" i="0" u="none" strike="noStrike">
                        <a:solidFill>
                          <a:srgbClr val="000000"/>
                        </a:solidFill>
                        <a:effectLst/>
                        <a:latin typeface="Times New Roman" panose="02020603050405020304" pitchFamily="18" charset="0"/>
                      </a:endParaRPr>
                    </a:p>
                  </a:txBody>
                  <a:tcPr marL="0" marR="0" marT="0" marB="0" anchor="ctr"/>
                </a:tc>
                <a:tc>
                  <a:txBody>
                    <a:bodyPr/>
                    <a:lstStyle/>
                    <a:p>
                      <a:pPr algn="l" fontAlgn="ctr"/>
                      <a:r>
                        <a:rPr lang="fr-FR" sz="1400" u="none" strike="noStrike">
                          <a:effectLst/>
                        </a:rPr>
                        <a:t>Malicious Code Protection | Automatic Updates</a:t>
                      </a:r>
                      <a:endParaRPr lang="fr-FR" sz="1400" b="0" i="0" u="none" strike="noStrike">
                        <a:solidFill>
                          <a:srgbClr val="000000"/>
                        </a:solidFill>
                        <a:effectLst/>
                        <a:latin typeface="Times New Roman" panose="02020603050405020304" pitchFamily="18" charset="0"/>
                      </a:endParaRPr>
                    </a:p>
                  </a:txBody>
                  <a:tcPr marL="0" marR="0" marT="0" marB="0" anchor="ctr"/>
                </a:tc>
                <a:tc>
                  <a:txBody>
                    <a:bodyPr/>
                    <a:lstStyle/>
                    <a:p>
                      <a:pPr algn="l" fontAlgn="t"/>
                      <a:r>
                        <a:rPr lang="en-US" sz="1600" u="none" strike="noStrike">
                          <a:effectLst/>
                        </a:rPr>
                        <a:t>Weekly</a:t>
                      </a:r>
                      <a:endParaRPr lang="en-US" sz="1600" b="0" i="0" u="none" strike="noStrike">
                        <a:solidFill>
                          <a:srgbClr val="000000"/>
                        </a:solidFill>
                        <a:effectLst/>
                        <a:latin typeface="Times New Roman" panose="02020603050405020304" pitchFamily="18" charset="0"/>
                      </a:endParaRPr>
                    </a:p>
                  </a:txBody>
                  <a:tcPr marL="0" marR="0" marT="0" marB="0"/>
                </a:tc>
              </a:tr>
              <a:tr h="378651">
                <a:tc>
                  <a:txBody>
                    <a:bodyPr/>
                    <a:lstStyle/>
                    <a:p>
                      <a:pPr algn="l" fontAlgn="ctr"/>
                      <a:r>
                        <a:rPr lang="en-US" sz="1600" u="none" strike="noStrike">
                          <a:effectLst/>
                        </a:rPr>
                        <a:t>SI-3 (10)</a:t>
                      </a:r>
                      <a:endParaRPr lang="en-US" sz="1600" b="0" i="0" u="none" strike="noStrike">
                        <a:solidFill>
                          <a:srgbClr val="000000"/>
                        </a:solidFill>
                        <a:effectLst/>
                        <a:latin typeface="Times New Roman" panose="02020603050405020304" pitchFamily="18" charset="0"/>
                      </a:endParaRPr>
                    </a:p>
                  </a:txBody>
                  <a:tcPr marL="0" marR="0" marT="0" marB="0" anchor="ctr"/>
                </a:tc>
                <a:tc>
                  <a:txBody>
                    <a:bodyPr/>
                    <a:lstStyle/>
                    <a:p>
                      <a:pPr algn="l" fontAlgn="ctr"/>
                      <a:r>
                        <a:rPr lang="fr-FR" sz="1400" u="none" strike="noStrike">
                          <a:effectLst/>
                        </a:rPr>
                        <a:t>Malicious Code Protection | Malicious Code Analysis</a:t>
                      </a:r>
                      <a:endParaRPr lang="fr-FR" sz="1400" b="0" i="0" u="none" strike="noStrike">
                        <a:solidFill>
                          <a:srgbClr val="000000"/>
                        </a:solidFill>
                        <a:effectLst/>
                        <a:latin typeface="Times New Roman" panose="02020603050405020304" pitchFamily="18" charset="0"/>
                      </a:endParaRPr>
                    </a:p>
                  </a:txBody>
                  <a:tcPr marL="0" marR="0" marT="0" marB="0" anchor="ctr"/>
                </a:tc>
                <a:tc>
                  <a:txBody>
                    <a:bodyPr/>
                    <a:lstStyle/>
                    <a:p>
                      <a:pPr algn="l" fontAlgn="t"/>
                      <a:r>
                        <a:rPr lang="en-US" sz="1600" u="none" strike="noStrike" dirty="0">
                          <a:effectLst/>
                        </a:rPr>
                        <a:t>Weekly</a:t>
                      </a:r>
                      <a:endParaRPr lang="en-US" sz="1600" b="0" i="0" u="none" strike="noStrike" dirty="0">
                        <a:solidFill>
                          <a:srgbClr val="000000"/>
                        </a:solidFill>
                        <a:effectLst/>
                        <a:latin typeface="Times New Roman" panose="02020603050405020304" pitchFamily="18" charset="0"/>
                      </a:endParaRPr>
                    </a:p>
                  </a:txBody>
                  <a:tcPr marL="0" marR="0" marT="0" marB="0"/>
                </a:tc>
              </a:tr>
            </a:tbl>
          </a:graphicData>
        </a:graphic>
      </p:graphicFrame>
    </p:spTree>
    <p:extLst>
      <p:ext uri="{BB962C8B-B14F-4D97-AF65-F5344CB8AC3E}">
        <p14:creationId xmlns:p14="http://schemas.microsoft.com/office/powerpoint/2010/main" val="39553065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1066800" y="773113"/>
            <a:ext cx="10439400" cy="1295400"/>
          </a:xfrm>
        </p:spPr>
        <p:txBody>
          <a:bodyPr>
            <a:normAutofit/>
          </a:bodyPr>
          <a:lstStyle/>
          <a:p>
            <a:r>
              <a:rPr lang="en-US" sz="2800" b="1" dirty="0" smtClean="0"/>
              <a:t>a. Incorporating </a:t>
            </a:r>
            <a:r>
              <a:rPr lang="en-US" sz="2800" b="1" dirty="0"/>
              <a:t>cybersecurity early and robustly in the acquisition and system development life cycle. </a:t>
            </a:r>
          </a:p>
        </p:txBody>
      </p:sp>
      <p:sp>
        <p:nvSpPr>
          <p:cNvPr id="3" name="Text Placeholder 2"/>
          <p:cNvSpPr>
            <a:spLocks noGrp="1"/>
          </p:cNvSpPr>
          <p:nvPr>
            <p:ph type="body" sz="quarter" idx="16"/>
          </p:nvPr>
        </p:nvSpPr>
        <p:spPr>
          <a:xfrm>
            <a:off x="1066800" y="2152650"/>
            <a:ext cx="10591800" cy="1295400"/>
          </a:xfrm>
        </p:spPr>
        <p:txBody>
          <a:bodyPr>
            <a:noAutofit/>
          </a:bodyPr>
          <a:lstStyle/>
          <a:p>
            <a:r>
              <a:rPr lang="en-US" sz="2800" b="1" dirty="0" smtClean="0"/>
              <a:t>c. Providing </a:t>
            </a:r>
            <a:r>
              <a:rPr lang="en-US" sz="2800" b="1" dirty="0"/>
              <a:t>a risk management methodology that gives organizations a true picture of vulnerabilities caused by non-compliant controls as it relates to other risk factors (e.g. likelihood, threat, and impact).</a:t>
            </a:r>
          </a:p>
        </p:txBody>
      </p:sp>
      <p:sp>
        <p:nvSpPr>
          <p:cNvPr id="4" name="Text Placeholder 3"/>
          <p:cNvSpPr>
            <a:spLocks noGrp="1"/>
          </p:cNvSpPr>
          <p:nvPr>
            <p:ph type="body" sz="quarter" idx="17"/>
          </p:nvPr>
        </p:nvSpPr>
        <p:spPr>
          <a:xfrm>
            <a:off x="1066800" y="3733800"/>
            <a:ext cx="10439400" cy="1295400"/>
          </a:xfrm>
        </p:spPr>
        <p:txBody>
          <a:bodyPr>
            <a:normAutofit lnSpcReduction="10000"/>
          </a:bodyPr>
          <a:lstStyle/>
          <a:p>
            <a:r>
              <a:rPr lang="en-US" sz="2800" b="1" dirty="0" smtClean="0"/>
              <a:t>e. Emphasizing </a:t>
            </a:r>
            <a:r>
              <a:rPr lang="en-US" sz="2800" b="1" dirty="0"/>
              <a:t>information security continuous monitoring and timely correction of deficiencies, including active management of vulnerabilities and incidents.</a:t>
            </a:r>
          </a:p>
        </p:txBody>
      </p:sp>
      <p:sp>
        <p:nvSpPr>
          <p:cNvPr id="6" name="Title 5"/>
          <p:cNvSpPr>
            <a:spLocks noGrp="1"/>
          </p:cNvSpPr>
          <p:nvPr>
            <p:ph type="title"/>
          </p:nvPr>
        </p:nvSpPr>
        <p:spPr/>
        <p:txBody>
          <a:bodyPr/>
          <a:lstStyle/>
          <a:p>
            <a:r>
              <a:rPr lang="en-US" dirty="0" smtClean="0"/>
              <a:t>RMF objectives from the DAAPM</a:t>
            </a:r>
            <a:endParaRPr lang="en-US" dirty="0"/>
          </a:p>
        </p:txBody>
      </p:sp>
      <p:sp>
        <p:nvSpPr>
          <p:cNvPr id="8" name="TextBox 7"/>
          <p:cNvSpPr txBox="1"/>
          <p:nvPr/>
        </p:nvSpPr>
        <p:spPr>
          <a:xfrm>
            <a:off x="1274724" y="5486400"/>
            <a:ext cx="4059276" cy="461665"/>
          </a:xfrm>
          <a:prstGeom prst="rect">
            <a:avLst/>
          </a:prstGeom>
          <a:noFill/>
        </p:spPr>
        <p:txBody>
          <a:bodyPr wrap="square" rtlCol="0">
            <a:spAutoFit/>
          </a:bodyPr>
          <a:lstStyle/>
          <a:p>
            <a:r>
              <a:rPr lang="en-US" sz="2400" dirty="0" smtClean="0">
                <a:solidFill>
                  <a:schemeClr val="bg1"/>
                </a:solidFill>
              </a:rPr>
              <a:t>RMF objectives pg. 16 DAAPM</a:t>
            </a:r>
            <a:endParaRPr lang="en-US" sz="2400" dirty="0">
              <a:solidFill>
                <a:schemeClr val="bg1"/>
              </a:solidFill>
            </a:endParaRPr>
          </a:p>
        </p:txBody>
      </p:sp>
    </p:spTree>
    <p:extLst>
      <p:ext uri="{BB962C8B-B14F-4D97-AF65-F5344CB8AC3E}">
        <p14:creationId xmlns:p14="http://schemas.microsoft.com/office/powerpoint/2010/main" val="8938178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152400" y="1223584"/>
            <a:ext cx="9525000" cy="3653216"/>
          </a:xfrm>
        </p:spPr>
        <p:txBody>
          <a:bodyPr>
            <a:normAutofit fontScale="92500" lnSpcReduction="10000"/>
          </a:bodyPr>
          <a:lstStyle/>
          <a:p>
            <a:pPr marL="571500" indent="-571500">
              <a:buFont typeface="Arial" panose="020B0604020202020204" pitchFamily="34" charset="0"/>
              <a:buChar char="•"/>
            </a:pPr>
            <a:r>
              <a:rPr lang="en-US" sz="2800" dirty="0" smtClean="0">
                <a:solidFill>
                  <a:schemeClr val="tx1"/>
                </a:solidFill>
              </a:rPr>
              <a:t>Coordinate the respective DD254, and discuss the system’s categorization and SCG.  (SSP - System Information, Appendices)</a:t>
            </a:r>
          </a:p>
          <a:p>
            <a:pPr marL="571500" indent="-571500">
              <a:buFont typeface="Arial" panose="020B0604020202020204" pitchFamily="34" charset="0"/>
              <a:buChar char="•"/>
            </a:pPr>
            <a:endParaRPr lang="en-US" sz="2800" dirty="0" smtClean="0">
              <a:solidFill>
                <a:schemeClr val="tx1"/>
              </a:solidFill>
            </a:endParaRPr>
          </a:p>
          <a:p>
            <a:pPr marL="571500" indent="-571500">
              <a:buFont typeface="Arial" panose="020B0604020202020204" pitchFamily="34" charset="0"/>
              <a:buChar char="•"/>
            </a:pPr>
            <a:r>
              <a:rPr lang="en-US" sz="2800" dirty="0" smtClean="0">
                <a:solidFill>
                  <a:schemeClr val="tx1"/>
                </a:solidFill>
              </a:rPr>
              <a:t>Identify all the Government POCs as well as the local contacts that will be involved with the system lifecycle. (SSP, RAR) </a:t>
            </a:r>
          </a:p>
          <a:p>
            <a:pPr marL="571500" indent="-571500">
              <a:buFont typeface="Arial" panose="020B0604020202020204" pitchFamily="34" charset="0"/>
              <a:buChar char="•"/>
            </a:pPr>
            <a:endParaRPr lang="en-US" sz="2800" dirty="0" smtClean="0">
              <a:solidFill>
                <a:schemeClr val="tx1"/>
              </a:solidFill>
            </a:endParaRPr>
          </a:p>
          <a:p>
            <a:pPr marL="571500" indent="-571500">
              <a:buFont typeface="Arial" panose="020B0604020202020204" pitchFamily="34" charset="0"/>
              <a:buChar char="•"/>
            </a:pPr>
            <a:r>
              <a:rPr lang="en-US" sz="2800" dirty="0" smtClean="0">
                <a:solidFill>
                  <a:schemeClr val="tx1"/>
                </a:solidFill>
              </a:rPr>
              <a:t>Conduct detailed risk study and gap analysis of all the security controls needed to establish and maintain compliance. </a:t>
            </a:r>
            <a:r>
              <a:rPr lang="en-US" sz="2800" dirty="0" smtClean="0">
                <a:solidFill>
                  <a:schemeClr val="tx1"/>
                </a:solidFill>
              </a:rPr>
              <a:t>(</a:t>
            </a:r>
            <a:r>
              <a:rPr lang="en-US" sz="2800" dirty="0" smtClean="0">
                <a:solidFill>
                  <a:schemeClr val="tx1"/>
                </a:solidFill>
              </a:rPr>
              <a:t>SSP – Security Controls, CONMON) </a:t>
            </a:r>
            <a:endParaRPr lang="en-US" sz="1800" dirty="0" smtClean="0">
              <a:solidFill>
                <a:schemeClr val="tx1"/>
              </a:solidFill>
            </a:endParaRPr>
          </a:p>
          <a:p>
            <a:pPr marL="457200" indent="-457200">
              <a:buFont typeface="Arial" panose="020B0604020202020204" pitchFamily="34" charset="0"/>
              <a:buChar char="•"/>
            </a:pPr>
            <a:endParaRPr lang="en-US" sz="2800" b="1" dirty="0" smtClean="0">
              <a:solidFill>
                <a:schemeClr val="tx1"/>
              </a:solidFill>
            </a:endParaRPr>
          </a:p>
        </p:txBody>
      </p:sp>
      <p:sp>
        <p:nvSpPr>
          <p:cNvPr id="4" name="Title 3"/>
          <p:cNvSpPr>
            <a:spLocks noGrp="1"/>
          </p:cNvSpPr>
          <p:nvPr>
            <p:ph type="title"/>
          </p:nvPr>
        </p:nvSpPr>
        <p:spPr>
          <a:xfrm>
            <a:off x="152400" y="0"/>
            <a:ext cx="12039600" cy="792163"/>
          </a:xfrm>
        </p:spPr>
        <p:txBody>
          <a:bodyPr>
            <a:normAutofit/>
          </a:bodyPr>
          <a:lstStyle/>
          <a:p>
            <a:pPr algn="ctr"/>
            <a:r>
              <a:rPr lang="en-US" dirty="0" smtClean="0">
                <a:solidFill>
                  <a:schemeClr val="tx1">
                    <a:lumMod val="65000"/>
                    <a:lumOff val="35000"/>
                  </a:schemeClr>
                </a:solidFill>
              </a:rPr>
              <a:t>The pathway to RMF Authorization</a:t>
            </a:r>
            <a:endParaRPr lang="en-US" dirty="0">
              <a:solidFill>
                <a:schemeClr val="tx1">
                  <a:lumMod val="65000"/>
                  <a:lumOff val="35000"/>
                </a:schemeClr>
              </a:solidFill>
            </a:endParaRPr>
          </a:p>
        </p:txBody>
      </p:sp>
      <p:sp>
        <p:nvSpPr>
          <p:cNvPr id="2" name="TextBox 1"/>
          <p:cNvSpPr txBox="1"/>
          <p:nvPr/>
        </p:nvSpPr>
        <p:spPr>
          <a:xfrm>
            <a:off x="1295400" y="5562600"/>
            <a:ext cx="3825791" cy="400110"/>
          </a:xfrm>
          <a:prstGeom prst="rect">
            <a:avLst/>
          </a:prstGeom>
          <a:noFill/>
        </p:spPr>
        <p:txBody>
          <a:bodyPr wrap="none" rtlCol="0">
            <a:spAutoFit/>
          </a:bodyPr>
          <a:lstStyle/>
          <a:p>
            <a:r>
              <a:rPr lang="en-US" sz="2000" b="1" dirty="0" smtClean="0"/>
              <a:t>RMF Artifacts – Approx. 200 Pages</a:t>
            </a:r>
            <a:endParaRPr lang="en-US" sz="2000" b="1" dirty="0"/>
          </a:p>
        </p:txBody>
      </p:sp>
      <p:sp>
        <p:nvSpPr>
          <p:cNvPr id="3" name="AutoShape 2" descr="Image result for document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3078" name="Picture 6" descr="Image result for documents ic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63201" y="1143941"/>
            <a:ext cx="914401" cy="9144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Image result for documents ic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44151" y="2406110"/>
            <a:ext cx="914401" cy="9144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mage result for documents ic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44150" y="3668279"/>
            <a:ext cx="914401" cy="914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2171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0"/>
            <a:ext cx="12039600" cy="792163"/>
          </a:xfrm>
        </p:spPr>
        <p:txBody>
          <a:bodyPr>
            <a:normAutofit/>
          </a:bodyPr>
          <a:lstStyle/>
          <a:p>
            <a:pPr algn="ctr"/>
            <a:r>
              <a:rPr lang="en-US" dirty="0" smtClean="0">
                <a:solidFill>
                  <a:schemeClr val="tx1">
                    <a:lumMod val="65000"/>
                    <a:lumOff val="35000"/>
                  </a:schemeClr>
                </a:solidFill>
              </a:rPr>
              <a:t>NIST 800-53/A Rev4</a:t>
            </a:r>
            <a:endParaRPr lang="en-US" dirty="0">
              <a:solidFill>
                <a:schemeClr val="tx1">
                  <a:lumMod val="65000"/>
                  <a:lumOff val="35000"/>
                </a:schemeClr>
              </a:solidFill>
            </a:endParaRPr>
          </a:p>
        </p:txBody>
      </p:sp>
      <p:sp>
        <p:nvSpPr>
          <p:cNvPr id="2" name="TextBox 1"/>
          <p:cNvSpPr txBox="1"/>
          <p:nvPr/>
        </p:nvSpPr>
        <p:spPr>
          <a:xfrm>
            <a:off x="1295400" y="5562600"/>
            <a:ext cx="3067186" cy="400110"/>
          </a:xfrm>
          <a:prstGeom prst="rect">
            <a:avLst/>
          </a:prstGeom>
          <a:noFill/>
        </p:spPr>
        <p:txBody>
          <a:bodyPr wrap="none" rtlCol="0">
            <a:spAutoFit/>
          </a:bodyPr>
          <a:lstStyle/>
          <a:p>
            <a:r>
              <a:rPr lang="en-US" sz="2000" b="1" dirty="0" smtClean="0"/>
              <a:t>18 Security control families</a:t>
            </a:r>
            <a:endParaRPr lang="en-US" sz="2000" b="1" dirty="0"/>
          </a:p>
        </p:txBody>
      </p:sp>
      <p:sp>
        <p:nvSpPr>
          <p:cNvPr id="3" name="AutoShape 2" descr="Image result for document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6" name="Picture 5"/>
          <p:cNvPicPr>
            <a:picLocks noChangeAspect="1"/>
          </p:cNvPicPr>
          <p:nvPr/>
        </p:nvPicPr>
        <p:blipFill>
          <a:blip r:embed="rId2"/>
          <a:stretch>
            <a:fillRect/>
          </a:stretch>
        </p:blipFill>
        <p:spPr>
          <a:xfrm>
            <a:off x="990600" y="955676"/>
            <a:ext cx="9960627" cy="3643716"/>
          </a:xfrm>
          <a:prstGeom prst="rect">
            <a:avLst/>
          </a:prstGeom>
        </p:spPr>
      </p:pic>
    </p:spTree>
    <p:extLst>
      <p:ext uri="{BB962C8B-B14F-4D97-AF65-F5344CB8AC3E}">
        <p14:creationId xmlns:p14="http://schemas.microsoft.com/office/powerpoint/2010/main" val="2613349013"/>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senterMedia.com Animated Theme">
  <a:themeElements>
    <a:clrScheme name="Custom 4">
      <a:dk1>
        <a:srgbClr val="E6E6E6"/>
      </a:dk1>
      <a:lt1>
        <a:srgbClr val="E6E6E6"/>
      </a:lt1>
      <a:dk2>
        <a:srgbClr val="0C0C0C"/>
      </a:dk2>
      <a:lt2>
        <a:srgbClr val="0E57C4"/>
      </a:lt2>
      <a:accent1>
        <a:srgbClr val="629DD1"/>
      </a:accent1>
      <a:accent2>
        <a:srgbClr val="297FD5"/>
      </a:accent2>
      <a:accent3>
        <a:srgbClr val="0E57C4"/>
      </a:accent3>
      <a:accent4>
        <a:srgbClr val="4A66AC"/>
      </a:accent4>
      <a:accent5>
        <a:srgbClr val="5AA2AE"/>
      </a:accent5>
      <a:accent6>
        <a:srgbClr val="0E57C4"/>
      </a:accent6>
      <a:hlink>
        <a:srgbClr val="1098D2"/>
      </a:hlink>
      <a:folHlink>
        <a:srgbClr val="062B62"/>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resenterMedia.com Static Theme">
  <a:themeElements>
    <a:clrScheme name="Custom 4">
      <a:dk1>
        <a:srgbClr val="E6E6E6"/>
      </a:dk1>
      <a:lt1>
        <a:srgbClr val="E6E6E6"/>
      </a:lt1>
      <a:dk2>
        <a:srgbClr val="0C0C0C"/>
      </a:dk2>
      <a:lt2>
        <a:srgbClr val="0E57C4"/>
      </a:lt2>
      <a:accent1>
        <a:srgbClr val="629DD1"/>
      </a:accent1>
      <a:accent2>
        <a:srgbClr val="297FD5"/>
      </a:accent2>
      <a:accent3>
        <a:srgbClr val="0E57C4"/>
      </a:accent3>
      <a:accent4>
        <a:srgbClr val="4A66AC"/>
      </a:accent4>
      <a:accent5>
        <a:srgbClr val="5AA2AE"/>
      </a:accent5>
      <a:accent6>
        <a:srgbClr val="0E57C4"/>
      </a:accent6>
      <a:hlink>
        <a:srgbClr val="1098D2"/>
      </a:hlink>
      <a:folHlink>
        <a:srgbClr val="062B62"/>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PresenterMedia.com Animated Theme">
  <a:themeElements>
    <a:clrScheme name="Future Interface">
      <a:dk1>
        <a:sysClr val="windowText" lastClr="000000"/>
      </a:dk1>
      <a:lt1>
        <a:sysClr val="window" lastClr="FFFFFF"/>
      </a:lt1>
      <a:dk2>
        <a:srgbClr val="596984"/>
      </a:dk2>
      <a:lt2>
        <a:srgbClr val="B3DFFF"/>
      </a:lt2>
      <a:accent1>
        <a:srgbClr val="06A8F0"/>
      </a:accent1>
      <a:accent2>
        <a:srgbClr val="062F4C"/>
      </a:accent2>
      <a:accent3>
        <a:srgbClr val="8CC442"/>
      </a:accent3>
      <a:accent4>
        <a:srgbClr val="F0C206"/>
      </a:accent4>
      <a:accent5>
        <a:srgbClr val="696969"/>
      </a:accent5>
      <a:accent6>
        <a:srgbClr val="FFFFFF"/>
      </a:accent6>
      <a:hlink>
        <a:srgbClr val="FFC000"/>
      </a:hlink>
      <a:folHlink>
        <a:srgbClr val="7F6000"/>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PresenterMedia.com Animated Theme">
  <a:themeElements>
    <a:clrScheme name="Future Interface">
      <a:dk1>
        <a:sysClr val="windowText" lastClr="000000"/>
      </a:dk1>
      <a:lt1>
        <a:sysClr val="window" lastClr="FFFFFF"/>
      </a:lt1>
      <a:dk2>
        <a:srgbClr val="596984"/>
      </a:dk2>
      <a:lt2>
        <a:srgbClr val="B3DFFF"/>
      </a:lt2>
      <a:accent1>
        <a:srgbClr val="06A8F0"/>
      </a:accent1>
      <a:accent2>
        <a:srgbClr val="062F4C"/>
      </a:accent2>
      <a:accent3>
        <a:srgbClr val="8CC442"/>
      </a:accent3>
      <a:accent4>
        <a:srgbClr val="F0C206"/>
      </a:accent4>
      <a:accent5>
        <a:srgbClr val="696969"/>
      </a:accent5>
      <a:accent6>
        <a:srgbClr val="FFFFFF"/>
      </a:accent6>
      <a:hlink>
        <a:srgbClr val="FFC000"/>
      </a:hlink>
      <a:folHlink>
        <a:srgbClr val="7F6000"/>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PresenterMedia.com Animated Theme">
  <a:themeElements>
    <a:clrScheme name="Future Interface">
      <a:dk1>
        <a:sysClr val="windowText" lastClr="000000"/>
      </a:dk1>
      <a:lt1>
        <a:sysClr val="window" lastClr="FFFFFF"/>
      </a:lt1>
      <a:dk2>
        <a:srgbClr val="596984"/>
      </a:dk2>
      <a:lt2>
        <a:srgbClr val="B3DFFF"/>
      </a:lt2>
      <a:accent1>
        <a:srgbClr val="06A8F0"/>
      </a:accent1>
      <a:accent2>
        <a:srgbClr val="062F4C"/>
      </a:accent2>
      <a:accent3>
        <a:srgbClr val="8CC442"/>
      </a:accent3>
      <a:accent4>
        <a:srgbClr val="F0C206"/>
      </a:accent4>
      <a:accent5>
        <a:srgbClr val="696969"/>
      </a:accent5>
      <a:accent6>
        <a:srgbClr val="FFFFFF"/>
      </a:accent6>
      <a:hlink>
        <a:srgbClr val="FFC000"/>
      </a:hlink>
      <a:folHlink>
        <a:srgbClr val="7F6000"/>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Presentermedia.com - fighter jets - animated">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5943</TotalTime>
  <Words>576</Words>
  <Application>Microsoft Office PowerPoint</Application>
  <PresentationFormat>Widescreen</PresentationFormat>
  <Paragraphs>113</Paragraphs>
  <Slides>15</Slides>
  <Notes>0</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15</vt:i4>
      </vt:variant>
    </vt:vector>
  </HeadingPairs>
  <TitlesOfParts>
    <vt:vector size="29" baseType="lpstr">
      <vt:lpstr>Arial</vt:lpstr>
      <vt:lpstr>Audiowide</vt:lpstr>
      <vt:lpstr>Calibri</vt:lpstr>
      <vt:lpstr>Franklin Gothic Book</vt:lpstr>
      <vt:lpstr>Franklin Gothic Heavy</vt:lpstr>
      <vt:lpstr>Franklin Gothic Medium</vt:lpstr>
      <vt:lpstr>Times New Roman</vt:lpstr>
      <vt:lpstr>Wingdings</vt:lpstr>
      <vt:lpstr>PresenterMedia.com Animated Theme</vt:lpstr>
      <vt:lpstr>1_PresenterMedia.com Static Theme</vt:lpstr>
      <vt:lpstr>1_PresenterMedia.com Animated Theme</vt:lpstr>
      <vt:lpstr>2_PresenterMedia.com Animated Theme</vt:lpstr>
      <vt:lpstr>3_PresenterMedia.com Animated Theme</vt:lpstr>
      <vt:lpstr>Presentermedia.com - fighter jets - animated</vt:lpstr>
      <vt:lpstr>RMF BEYOND THEORY</vt:lpstr>
      <vt:lpstr>Agenda</vt:lpstr>
      <vt:lpstr>AGENDA</vt:lpstr>
      <vt:lpstr>What is the Risk Management Framework (RMF)?</vt:lpstr>
      <vt:lpstr>RMF Lifecycle</vt:lpstr>
      <vt:lpstr>Weekly CONMON Responsibilities</vt:lpstr>
      <vt:lpstr>RMF objectives from the DAAPM</vt:lpstr>
      <vt:lpstr>The pathway to RMF Authorization</vt:lpstr>
      <vt:lpstr>NIST 800-53/A Rev4</vt:lpstr>
      <vt:lpstr>AC-1 Access Control</vt:lpstr>
      <vt:lpstr>AC-1 Access Control Family</vt:lpstr>
      <vt:lpstr>RMF Appendices</vt:lpstr>
      <vt:lpstr>Deploying an effective Continuous Monitoring Program </vt:lpstr>
      <vt:lpstr>Advanced Persistent Threats (APT)</vt:lpstr>
      <vt:lpstr>Questions? Comments?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mitype="http://purl.org/dc/dcmitype/" xmlns:dcterms="http://purl.org/dc/terms/" xmlns:xsi="http://www.w3.org/2001/XMLSchema-instance">
  <dc:title>Orange Earth</dc:title>
  <dc:creator>PresenterMedia.com</dc:creator>
  <cp:lastModifiedBy>Jose Neto</cp:lastModifiedBy>
  <cp:revision>406</cp:revision>
  <dcterms:created xsi:type="dcterms:W3CDTF">2010-11-24T18:19:10Z</dcterms:created>
  <dcterms:modified xsi:type="dcterms:W3CDTF">2019-04-23T12:17:19Z</dcterms:modified>
</cp:coreProperties>
</file>